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35" r:id="rId2"/>
    <p:sldId id="283" r:id="rId3"/>
    <p:sldId id="439" r:id="rId4"/>
    <p:sldId id="446" r:id="rId5"/>
    <p:sldId id="447" r:id="rId6"/>
    <p:sldId id="448" r:id="rId7"/>
    <p:sldId id="445" r:id="rId8"/>
    <p:sldId id="461" r:id="rId9"/>
    <p:sldId id="449" r:id="rId10"/>
    <p:sldId id="440" r:id="rId11"/>
    <p:sldId id="450" r:id="rId12"/>
    <p:sldId id="462" r:id="rId13"/>
    <p:sldId id="457" r:id="rId14"/>
    <p:sldId id="458" r:id="rId15"/>
    <p:sldId id="459" r:id="rId16"/>
    <p:sldId id="460" r:id="rId17"/>
    <p:sldId id="296" r:id="rId18"/>
    <p:sldId id="331" r:id="rId19"/>
    <p:sldId id="451" r:id="rId20"/>
    <p:sldId id="453" r:id="rId21"/>
    <p:sldId id="452" r:id="rId22"/>
    <p:sldId id="456" r:id="rId23"/>
    <p:sldId id="463" r:id="rId2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3677" autoAdjust="0"/>
  </p:normalViewPr>
  <p:slideViewPr>
    <p:cSldViewPr snapToGrid="0" snapToObjects="1">
      <p:cViewPr varScale="1">
        <p:scale>
          <a:sx n="107" d="100"/>
          <a:sy n="107" d="100"/>
        </p:scale>
        <p:origin x="1734" y="108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20B4D-D3E6-4F59-99AE-E075B6EA12EB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6CF05E-936E-44A0-B298-255789FDF1F1}">
      <dgm:prSet phldrT="[Text]"/>
      <dgm:spPr>
        <a:solidFill>
          <a:schemeClr val="accent2">
            <a:hueOff val="0"/>
            <a:satOff val="0"/>
            <a:lumOff val="0"/>
            <a:alpha val="53000"/>
          </a:schemeClr>
        </a:solidFill>
      </dgm:spPr>
      <dgm:t>
        <a:bodyPr/>
        <a:lstStyle/>
        <a:p>
          <a:endParaRPr lang="en-US" dirty="0"/>
        </a:p>
      </dgm:t>
    </dgm:pt>
    <dgm:pt modelId="{E9BB499F-78FA-4752-AD1D-43536297190C}" type="parTrans" cxnId="{A4ACF960-7679-4FCB-B10D-99C374DB01E3}">
      <dgm:prSet/>
      <dgm:spPr/>
      <dgm:t>
        <a:bodyPr/>
        <a:lstStyle/>
        <a:p>
          <a:endParaRPr lang="en-US"/>
        </a:p>
      </dgm:t>
    </dgm:pt>
    <dgm:pt modelId="{A9817047-9518-45EE-BDD5-0FBEEA18E04B}" type="sibTrans" cxnId="{A4ACF960-7679-4FCB-B10D-99C374DB01E3}">
      <dgm:prSet/>
      <dgm:spPr/>
      <dgm:t>
        <a:bodyPr/>
        <a:lstStyle/>
        <a:p>
          <a:endParaRPr lang="en-US"/>
        </a:p>
      </dgm:t>
    </dgm:pt>
    <dgm:pt modelId="{AA25F6F2-E5E3-4EF1-A45A-29199831AE4D}">
      <dgm:prSet phldrT="[Text]"/>
      <dgm:spPr>
        <a:solidFill>
          <a:srgbClr val="00B050">
            <a:alpha val="58000"/>
          </a:srgb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95D7EF-9CBC-45AB-A4BD-6E050C06E4DA}" type="parTrans" cxnId="{4278D94B-70EC-4806-A9A9-37A96B8097E3}">
      <dgm:prSet/>
      <dgm:spPr/>
      <dgm:t>
        <a:bodyPr/>
        <a:lstStyle/>
        <a:p>
          <a:endParaRPr lang="en-US"/>
        </a:p>
      </dgm:t>
    </dgm:pt>
    <dgm:pt modelId="{CC1F7AA6-CE1D-474A-9753-2DA44CA18BA9}" type="sibTrans" cxnId="{4278D94B-70EC-4806-A9A9-37A96B8097E3}">
      <dgm:prSet/>
      <dgm:spPr/>
      <dgm:t>
        <a:bodyPr/>
        <a:lstStyle/>
        <a:p>
          <a:endParaRPr lang="en-US"/>
        </a:p>
      </dgm:t>
    </dgm:pt>
    <dgm:pt modelId="{87AA4E31-F085-4AC9-8051-FA640E44F773}">
      <dgm:prSet phldrT="[Text]"/>
      <dgm:spPr>
        <a:solidFill>
          <a:schemeClr val="accent4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F7937F3-3A9D-4B11-97ED-C9DCF008C943}" type="parTrans" cxnId="{481DA2E9-99BD-4AB5-BDFE-898D7F92EED9}">
      <dgm:prSet/>
      <dgm:spPr/>
      <dgm:t>
        <a:bodyPr/>
        <a:lstStyle/>
        <a:p>
          <a:endParaRPr lang="en-US"/>
        </a:p>
      </dgm:t>
    </dgm:pt>
    <dgm:pt modelId="{74D00B17-8806-490C-8629-68CCF988A688}" type="sibTrans" cxnId="{481DA2E9-99BD-4AB5-BDFE-898D7F92EED9}">
      <dgm:prSet/>
      <dgm:spPr/>
      <dgm:t>
        <a:bodyPr/>
        <a:lstStyle/>
        <a:p>
          <a:endParaRPr lang="en-US"/>
        </a:p>
      </dgm:t>
    </dgm:pt>
    <dgm:pt modelId="{C492DCE4-4EA6-4D0F-832D-38E29883277E}">
      <dgm:prSet phldrT="[Text]"/>
      <dgm:spPr>
        <a:solidFill>
          <a:srgbClr val="FFC000">
            <a:alpha val="56000"/>
          </a:srgb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2052106-4120-4449-8360-992DC0082BFA}" type="parTrans" cxnId="{8760F2C6-5012-4612-85AB-490B6F552426}">
      <dgm:prSet/>
      <dgm:spPr/>
      <dgm:t>
        <a:bodyPr/>
        <a:lstStyle/>
        <a:p>
          <a:endParaRPr lang="en-US"/>
        </a:p>
      </dgm:t>
    </dgm:pt>
    <dgm:pt modelId="{38B7CBC4-D595-45E7-8608-9F4FAC0314C1}" type="sibTrans" cxnId="{8760F2C6-5012-4612-85AB-490B6F552426}">
      <dgm:prSet/>
      <dgm:spPr/>
      <dgm:t>
        <a:bodyPr/>
        <a:lstStyle/>
        <a:p>
          <a:endParaRPr lang="en-US"/>
        </a:p>
      </dgm:t>
    </dgm:pt>
    <dgm:pt modelId="{EFA0DFC0-B3A3-49B2-A3CB-80E1245B6794}" type="pres">
      <dgm:prSet presAssocID="{25320B4D-D3E6-4F59-99AE-E075B6EA12E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D9B12-001C-4FDE-9E24-61027104C250}" type="pres">
      <dgm:prSet presAssocID="{25320B4D-D3E6-4F59-99AE-E075B6EA12EB}" presName="children" presStyleCnt="0"/>
      <dgm:spPr/>
    </dgm:pt>
    <dgm:pt modelId="{A5E5D035-DF1C-4145-A387-8DC8A6707969}" type="pres">
      <dgm:prSet presAssocID="{25320B4D-D3E6-4F59-99AE-E075B6EA12EB}" presName="childPlaceholder" presStyleCnt="0"/>
      <dgm:spPr/>
    </dgm:pt>
    <dgm:pt modelId="{026BD7BF-2CE0-4893-B163-C8170B31221A}" type="pres">
      <dgm:prSet presAssocID="{25320B4D-D3E6-4F59-99AE-E075B6EA12EB}" presName="circle" presStyleCnt="0"/>
      <dgm:spPr/>
    </dgm:pt>
    <dgm:pt modelId="{F49D55D0-54C0-4C29-9D32-43E72A589DD1}" type="pres">
      <dgm:prSet presAssocID="{25320B4D-D3E6-4F59-99AE-E075B6EA12EB}" presName="quadrant1" presStyleLbl="node1" presStyleIdx="0" presStyleCnt="4" custAng="13841804" custLinFactY="32908" custLinFactNeighborX="5095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7F13-37E4-4C4D-8D12-47D0CDE3AA2E}" type="pres">
      <dgm:prSet presAssocID="{25320B4D-D3E6-4F59-99AE-E075B6EA12EB}" presName="quadrant2" presStyleLbl="node1" presStyleIdx="1" presStyleCnt="4" custAng="19117494" custLinFactNeighborX="-44022" custLinFactNeighborY="-51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579AE-D1B7-4207-82AE-CA7CC8131D75}" type="pres">
      <dgm:prSet presAssocID="{25320B4D-D3E6-4F59-99AE-E075B6EA12EB}" presName="quadrant3" presStyleLbl="node1" presStyleIdx="2" presStyleCnt="4" custAng="19188375" custLinFactNeighborX="20757" custLinFactNeighborY="-346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2E81E-4FAB-4378-BD21-2DF2BED7EABD}" type="pres">
      <dgm:prSet presAssocID="{25320B4D-D3E6-4F59-99AE-E075B6EA12EB}" presName="quadrant4" presStyleLbl="node1" presStyleIdx="3" presStyleCnt="4" custAng="2969606" custLinFactNeighborX="-13960" custLinFactNeighborY="-457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C0619-25A2-4182-9EA0-4D6E209C2DA6}" type="pres">
      <dgm:prSet presAssocID="{25320B4D-D3E6-4F59-99AE-E075B6EA12EB}" presName="quadrantPlaceholder" presStyleCnt="0"/>
      <dgm:spPr/>
    </dgm:pt>
    <dgm:pt modelId="{45C593DA-5F8A-442A-AAB6-AAE59152AB72}" type="pres">
      <dgm:prSet presAssocID="{25320B4D-D3E6-4F59-99AE-E075B6EA12EB}" presName="center1" presStyleLbl="fgShp" presStyleIdx="0" presStyleCnt="2" custLinFactX="316415" custLinFactY="-120048" custLinFactNeighborX="400000" custLinFactNeighborY="-200000"/>
      <dgm:spPr>
        <a:noFill/>
      </dgm:spPr>
    </dgm:pt>
    <dgm:pt modelId="{A71F8C71-A8B8-4C33-A661-7F7A319F8ADD}" type="pres">
      <dgm:prSet presAssocID="{25320B4D-D3E6-4F59-99AE-E075B6EA12EB}" presName="center2" presStyleLbl="fgShp" presStyleIdx="1" presStyleCnt="2" custAng="14196164" custLinFactX="300000" custLinFactY="200000" custLinFactNeighborX="345270" custLinFactNeighborY="266243"/>
      <dgm:spPr>
        <a:noFill/>
      </dgm:spPr>
    </dgm:pt>
  </dgm:ptLst>
  <dgm:cxnLst>
    <dgm:cxn modelId="{A4ACF960-7679-4FCB-B10D-99C374DB01E3}" srcId="{25320B4D-D3E6-4F59-99AE-E075B6EA12EB}" destId="{786CF05E-936E-44A0-B298-255789FDF1F1}" srcOrd="0" destOrd="0" parTransId="{E9BB499F-78FA-4752-AD1D-43536297190C}" sibTransId="{A9817047-9518-45EE-BDD5-0FBEEA18E04B}"/>
    <dgm:cxn modelId="{8760F2C6-5012-4612-85AB-490B6F552426}" srcId="{25320B4D-D3E6-4F59-99AE-E075B6EA12EB}" destId="{C492DCE4-4EA6-4D0F-832D-38E29883277E}" srcOrd="3" destOrd="0" parTransId="{F2052106-4120-4449-8360-992DC0082BFA}" sibTransId="{38B7CBC4-D595-45E7-8608-9F4FAC0314C1}"/>
    <dgm:cxn modelId="{481DA2E9-99BD-4AB5-BDFE-898D7F92EED9}" srcId="{25320B4D-D3E6-4F59-99AE-E075B6EA12EB}" destId="{87AA4E31-F085-4AC9-8051-FA640E44F773}" srcOrd="2" destOrd="0" parTransId="{8F7937F3-3A9D-4B11-97ED-C9DCF008C943}" sibTransId="{74D00B17-8806-490C-8629-68CCF988A688}"/>
    <dgm:cxn modelId="{28220579-D37D-49E9-BDFB-63A57C042256}" type="presOf" srcId="{AA25F6F2-E5E3-4EF1-A45A-29199831AE4D}" destId="{0BC37F13-37E4-4C4D-8D12-47D0CDE3AA2E}" srcOrd="0" destOrd="0" presId="urn:microsoft.com/office/officeart/2005/8/layout/cycle4"/>
    <dgm:cxn modelId="{BE31D912-8DF9-416C-8D63-078A69054ADE}" type="presOf" srcId="{87AA4E31-F085-4AC9-8051-FA640E44F773}" destId="{86C579AE-D1B7-4207-82AE-CA7CC8131D75}" srcOrd="0" destOrd="0" presId="urn:microsoft.com/office/officeart/2005/8/layout/cycle4"/>
    <dgm:cxn modelId="{4278D94B-70EC-4806-A9A9-37A96B8097E3}" srcId="{25320B4D-D3E6-4F59-99AE-E075B6EA12EB}" destId="{AA25F6F2-E5E3-4EF1-A45A-29199831AE4D}" srcOrd="1" destOrd="0" parTransId="{FA95D7EF-9CBC-45AB-A4BD-6E050C06E4DA}" sibTransId="{CC1F7AA6-CE1D-474A-9753-2DA44CA18BA9}"/>
    <dgm:cxn modelId="{875551F6-34EB-4D92-B18B-8C6363F3EAE7}" type="presOf" srcId="{25320B4D-D3E6-4F59-99AE-E075B6EA12EB}" destId="{EFA0DFC0-B3A3-49B2-A3CB-80E1245B6794}" srcOrd="0" destOrd="0" presId="urn:microsoft.com/office/officeart/2005/8/layout/cycle4"/>
    <dgm:cxn modelId="{50535603-EBBC-4AC9-AD42-3A7B5C145159}" type="presOf" srcId="{C492DCE4-4EA6-4D0F-832D-38E29883277E}" destId="{1A82E81E-4FAB-4378-BD21-2DF2BED7EABD}" srcOrd="0" destOrd="0" presId="urn:microsoft.com/office/officeart/2005/8/layout/cycle4"/>
    <dgm:cxn modelId="{A9BD7259-F344-44C3-82EE-15136F23FA9A}" type="presOf" srcId="{786CF05E-936E-44A0-B298-255789FDF1F1}" destId="{F49D55D0-54C0-4C29-9D32-43E72A589DD1}" srcOrd="0" destOrd="0" presId="urn:microsoft.com/office/officeart/2005/8/layout/cycle4"/>
    <dgm:cxn modelId="{0AC2E889-E4EA-49CA-9BA8-9FCB95626257}" type="presParOf" srcId="{EFA0DFC0-B3A3-49B2-A3CB-80E1245B6794}" destId="{B43D9B12-001C-4FDE-9E24-61027104C250}" srcOrd="0" destOrd="0" presId="urn:microsoft.com/office/officeart/2005/8/layout/cycle4"/>
    <dgm:cxn modelId="{C514E20B-7402-4D73-9798-97D444EB8969}" type="presParOf" srcId="{B43D9B12-001C-4FDE-9E24-61027104C250}" destId="{A5E5D035-DF1C-4145-A387-8DC8A6707969}" srcOrd="0" destOrd="0" presId="urn:microsoft.com/office/officeart/2005/8/layout/cycle4"/>
    <dgm:cxn modelId="{A2DB2659-7E97-4881-ACC1-7A36CFA9DC45}" type="presParOf" srcId="{EFA0DFC0-B3A3-49B2-A3CB-80E1245B6794}" destId="{026BD7BF-2CE0-4893-B163-C8170B31221A}" srcOrd="1" destOrd="0" presId="urn:microsoft.com/office/officeart/2005/8/layout/cycle4"/>
    <dgm:cxn modelId="{1ABD5EF2-F607-449A-9B24-43A0B95A4D9C}" type="presParOf" srcId="{026BD7BF-2CE0-4893-B163-C8170B31221A}" destId="{F49D55D0-54C0-4C29-9D32-43E72A589DD1}" srcOrd="0" destOrd="0" presId="urn:microsoft.com/office/officeart/2005/8/layout/cycle4"/>
    <dgm:cxn modelId="{3BFF77D4-12C2-46B2-8698-B9A404D31929}" type="presParOf" srcId="{026BD7BF-2CE0-4893-B163-C8170B31221A}" destId="{0BC37F13-37E4-4C4D-8D12-47D0CDE3AA2E}" srcOrd="1" destOrd="0" presId="urn:microsoft.com/office/officeart/2005/8/layout/cycle4"/>
    <dgm:cxn modelId="{00C7C133-502A-428C-9B47-BA793C0DEE68}" type="presParOf" srcId="{026BD7BF-2CE0-4893-B163-C8170B31221A}" destId="{86C579AE-D1B7-4207-82AE-CA7CC8131D75}" srcOrd="2" destOrd="0" presId="urn:microsoft.com/office/officeart/2005/8/layout/cycle4"/>
    <dgm:cxn modelId="{ED043E46-1F06-4C16-8D27-3D895D146A06}" type="presParOf" srcId="{026BD7BF-2CE0-4893-B163-C8170B31221A}" destId="{1A82E81E-4FAB-4378-BD21-2DF2BED7EABD}" srcOrd="3" destOrd="0" presId="urn:microsoft.com/office/officeart/2005/8/layout/cycle4"/>
    <dgm:cxn modelId="{BEE031B2-D02A-4410-B322-561308DECB89}" type="presParOf" srcId="{026BD7BF-2CE0-4893-B163-C8170B31221A}" destId="{340C0619-25A2-4182-9EA0-4D6E209C2DA6}" srcOrd="4" destOrd="0" presId="urn:microsoft.com/office/officeart/2005/8/layout/cycle4"/>
    <dgm:cxn modelId="{090BD963-169F-4B0C-B681-590916ADD165}" type="presParOf" srcId="{EFA0DFC0-B3A3-49B2-A3CB-80E1245B6794}" destId="{45C593DA-5F8A-442A-AAB6-AAE59152AB72}" srcOrd="2" destOrd="0" presId="urn:microsoft.com/office/officeart/2005/8/layout/cycle4"/>
    <dgm:cxn modelId="{E542199D-AFFE-404E-A507-85FA6DBDAB7A}" type="presParOf" srcId="{EFA0DFC0-B3A3-49B2-A3CB-80E1245B6794}" destId="{A71F8C71-A8B8-4C33-A661-7F7A319F8AD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D55D0-54C0-4C29-9D32-43E72A589DD1}">
      <dsp:nvSpPr>
        <dsp:cNvPr id="0" name=""/>
        <dsp:cNvSpPr/>
      </dsp:nvSpPr>
      <dsp:spPr>
        <a:xfrm rot="13841804">
          <a:off x="2188217" y="2535984"/>
          <a:ext cx="1736119" cy="1736119"/>
        </a:xfrm>
        <a:prstGeom prst="pieWedge">
          <a:avLst/>
        </a:prstGeom>
        <a:solidFill>
          <a:schemeClr val="accent2">
            <a:hueOff val="0"/>
            <a:satOff val="0"/>
            <a:lumOff val="0"/>
            <a:alpha val="5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2478157" y="2432447"/>
        <a:ext cx="1227622" cy="1227622"/>
      </dsp:txXfrm>
    </dsp:sp>
    <dsp:sp modelId="{0BC37F13-37E4-4C4D-8D12-47D0CDE3AA2E}">
      <dsp:nvSpPr>
        <dsp:cNvPr id="0" name=""/>
        <dsp:cNvSpPr/>
      </dsp:nvSpPr>
      <dsp:spPr>
        <a:xfrm rot="2917494">
          <a:off x="2355665" y="139826"/>
          <a:ext cx="1736119" cy="1736119"/>
        </a:xfrm>
        <a:prstGeom prst="pieWedge">
          <a:avLst/>
        </a:prstGeom>
        <a:solidFill>
          <a:srgbClr val="00B050">
            <a:alpha val="5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 </a:t>
          </a:r>
          <a:endParaRPr lang="en-US" sz="4300" kern="1200" dirty="0"/>
        </a:p>
      </dsp:txBody>
      <dsp:txXfrm rot="-5400000">
        <a:off x="2587180" y="752917"/>
        <a:ext cx="1227622" cy="1227622"/>
      </dsp:txXfrm>
    </dsp:sp>
    <dsp:sp modelId="{86C579AE-D1B7-4207-82AE-CA7CC8131D75}">
      <dsp:nvSpPr>
        <dsp:cNvPr id="0" name=""/>
        <dsp:cNvSpPr/>
      </dsp:nvSpPr>
      <dsp:spPr>
        <a:xfrm rot="8388375">
          <a:off x="3480306" y="1443946"/>
          <a:ext cx="1736119" cy="1736119"/>
        </a:xfrm>
        <a:prstGeom prst="pieWedge">
          <a:avLst/>
        </a:prstGeom>
        <a:solidFill>
          <a:schemeClr val="accent4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 </a:t>
          </a:r>
          <a:endParaRPr lang="en-US" sz="4300" kern="1200" dirty="0"/>
        </a:p>
      </dsp:txBody>
      <dsp:txXfrm rot="10800000">
        <a:off x="3376257" y="1668068"/>
        <a:ext cx="1227622" cy="1227622"/>
      </dsp:txXfrm>
    </dsp:sp>
    <dsp:sp modelId="{1A82E81E-4FAB-4378-BD21-2DF2BED7EABD}">
      <dsp:nvSpPr>
        <dsp:cNvPr id="0" name=""/>
        <dsp:cNvSpPr/>
      </dsp:nvSpPr>
      <dsp:spPr>
        <a:xfrm rot="19169606">
          <a:off x="1061268" y="1250108"/>
          <a:ext cx="1736119" cy="1736119"/>
        </a:xfrm>
        <a:prstGeom prst="pieWedge">
          <a:avLst/>
        </a:prstGeom>
        <a:solidFill>
          <a:srgbClr val="FFC000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 </a:t>
          </a:r>
          <a:endParaRPr lang="en-US" sz="4300" kern="1200" dirty="0"/>
        </a:p>
      </dsp:txBody>
      <dsp:txXfrm rot="5400000">
        <a:off x="1673973" y="1532526"/>
        <a:ext cx="1227622" cy="1227622"/>
      </dsp:txXfrm>
    </dsp:sp>
    <dsp:sp modelId="{45C593DA-5F8A-442A-AAB6-AAE59152AB72}">
      <dsp:nvSpPr>
        <dsp:cNvPr id="0" name=""/>
        <dsp:cNvSpPr/>
      </dsp:nvSpPr>
      <dsp:spPr>
        <a:xfrm>
          <a:off x="5859978" y="-24307"/>
          <a:ext cx="599422" cy="521236"/>
        </a:xfrm>
        <a:prstGeom prst="circular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F8C71-A8B8-4C33-A661-7F7A319F8ADD}">
      <dsp:nvSpPr>
        <dsp:cNvPr id="0" name=""/>
        <dsp:cNvSpPr/>
      </dsp:nvSpPr>
      <dsp:spPr>
        <a:xfrm rot="3396164">
          <a:off x="5859978" y="3748895"/>
          <a:ext cx="599422" cy="521236"/>
        </a:xfrm>
        <a:prstGeom prst="circular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7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3407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r">
              <a:defRPr sz="1200"/>
            </a:lvl1pPr>
          </a:lstStyle>
          <a:p>
            <a:fld id="{C76700AE-9184-49E9-9995-46B89042885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69" tIns="46235" rIns="92469" bIns="4623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6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699" cy="463406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r">
              <a:defRPr sz="1200"/>
            </a:lvl1pPr>
          </a:lstStyle>
          <a:p>
            <a:fld id="{71AA98D6-05E6-45B3-95FA-E8747CA77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318" indent="-2889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87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822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573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92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527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62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997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1542B6-AD0D-4DC6-8FED-383C492AEBE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01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“TELL</a:t>
            </a:r>
            <a:r>
              <a:rPr lang="en-US" baseline="0" dirty="0" smtClean="0"/>
              <a:t> 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98D6-05E6-45B3-95FA-E8747CA776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“TELL</a:t>
            </a:r>
            <a:r>
              <a:rPr lang="en-US" baseline="0" dirty="0" smtClean="0"/>
              <a:t> 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98D6-05E6-45B3-95FA-E8747CA776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7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318" indent="-2889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87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822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573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92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527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62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997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1542B6-AD0D-4DC6-8FED-383C492AEBE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18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318" indent="-2889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87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822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573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92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527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62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997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1542B6-AD0D-4DC6-8FED-383C492AEBE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559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98D6-05E6-45B3-95FA-E8747CA776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318" indent="-2889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87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822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573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92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527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62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997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1542B6-AD0D-4DC6-8FED-383C492AEBE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902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318" indent="-2889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87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8224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573" indent="-23117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92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5272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62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9971" indent="-231174" defTabSz="462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1542B6-AD0D-4DC6-8FED-383C492AEBE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943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“TELL</a:t>
            </a:r>
            <a:r>
              <a:rPr lang="en-US" baseline="0" dirty="0" smtClean="0"/>
              <a:t> 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98D6-05E6-45B3-95FA-E8747CA776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“TELL</a:t>
            </a:r>
            <a:r>
              <a:rPr lang="en-US" baseline="0" dirty="0" smtClean="0"/>
              <a:t> 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98D6-05E6-45B3-95FA-E8747CA776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3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“TELL</a:t>
            </a:r>
            <a:r>
              <a:rPr lang="en-US" baseline="0" dirty="0" smtClean="0"/>
              <a:t> 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98D6-05E6-45B3-95FA-E8747CA776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B882-D2E0-4AF5-84E9-B28694C00FC2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51-DFCC-435A-8CEC-0E62636E0C6E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31B8-E4CD-47D6-83E5-364FEE39C2E2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8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7C1-9B2A-4912-AB1F-6A57D0ACD06E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430-C2E8-41EE-A92D-06FCCA0F3693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9FB7-565F-4D20-8593-74EE52824E07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1A64-4301-42DA-894D-6D77C450ECC8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024F-0F0D-45A0-8237-B13787594CA2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5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502-71D3-4765-A71F-EFF43701580E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0A64-7414-47EF-A224-B8B1FD040C47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6D4C-AF6F-457C-A9CB-E1D0BC7B3ACF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DD1D-1F25-413C-AF41-5817335E38D0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DB2B-47D6-4449-8BE2-08793CA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3276481" y="6088679"/>
            <a:ext cx="5765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February 8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, 2025</a:t>
            </a:r>
            <a:endParaRPr lang="en-US" altLang="en-US" b="1" dirty="0"/>
          </a:p>
        </p:txBody>
      </p:sp>
      <p:pic>
        <p:nvPicPr>
          <p:cNvPr id="8" name="Picture 7" descr="Compel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81" y="5276132"/>
            <a:ext cx="2045304" cy="1533978"/>
          </a:xfrm>
          <a:prstGeom prst="rect">
            <a:avLst/>
          </a:prstGeom>
        </p:spPr>
      </p:pic>
      <p:pic>
        <p:nvPicPr>
          <p:cNvPr id="1026" name="Picture 2" descr="Intro to Biblical Counsel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88" y="174999"/>
            <a:ext cx="6589723" cy="37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95867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YOU GOT THIS!</a:t>
            </a:r>
            <a:endParaRPr lang="en-US" sz="4000" dirty="0"/>
          </a:p>
          <a:p>
            <a:pPr algn="ctr"/>
            <a:r>
              <a:rPr lang="en-US" sz="2400" dirty="0" smtClean="0"/>
              <a:t>(Starting the journey of counseling w/ young people from the Bible)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386" y="4972397"/>
            <a:ext cx="3737172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Does it Take…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556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Romans 15: 1-6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 descr="Biblical Soul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2" y="339497"/>
            <a:ext cx="1388099" cy="130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881559"/>
            <a:ext cx="846777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Maturing Christian (vs. 1-3)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Bear with the _____________ of the ___________</a:t>
            </a:r>
            <a:br>
              <a:rPr lang="en-US" sz="1600" dirty="0" smtClean="0"/>
            </a:b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out to ____________ Ourselves</a:t>
            </a:r>
            <a:br>
              <a:rPr lang="en-US" sz="1600" dirty="0" smtClean="0"/>
            </a:b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Focus is _______________ for _________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Resting in God’s Word (vs. 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_______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________  _______________  and ________________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________ have __________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Doing it For ____ ____  ______ ___ ____ _____ ______ _____ (vs. 5,6)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98471" y="3604849"/>
            <a:ext cx="339383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The Person of GOD</a:t>
            </a:r>
          </a:p>
          <a:p>
            <a:pPr algn="ctr"/>
            <a:r>
              <a:rPr lang="en-US" b="1" i="1" dirty="0" smtClean="0"/>
              <a:t>Empower with the Spirt of GOD</a:t>
            </a:r>
          </a:p>
          <a:p>
            <a:pPr algn="ctr"/>
            <a:r>
              <a:rPr lang="en-US" b="1" i="1" dirty="0" smtClean="0"/>
              <a:t>Equipped with the WORD of GOD</a:t>
            </a:r>
          </a:p>
          <a:p>
            <a:pPr algn="ctr"/>
            <a:r>
              <a:rPr lang="en-US" b="1" i="1" dirty="0" smtClean="0"/>
              <a:t>Can help others!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08446" y="2373895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scruples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6694" y="2365470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weak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70260" y="2870346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please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17557" y="3302576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others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47501" y="3302576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their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71656" y="4378640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71656" y="4911110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15457" y="4927229"/>
            <a:ext cx="120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patience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00196" y="4918225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comfort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33155" y="5439957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36839" y="5427331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hope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14932" y="5941524"/>
            <a:ext cx="542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God and Father of our Lord Jesus Christ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74" y="150738"/>
            <a:ext cx="1826097" cy="13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Walking the Journey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11</a:t>
            </a:fld>
            <a:endParaRPr lang="en-US"/>
          </a:p>
        </p:txBody>
      </p:sp>
      <p:sp>
        <p:nvSpPr>
          <p:cNvPr id="4" name="Quad Arrow 3"/>
          <p:cNvSpPr/>
          <p:nvPr/>
        </p:nvSpPr>
        <p:spPr>
          <a:xfrm>
            <a:off x="1831132" y="1101074"/>
            <a:ext cx="5401409" cy="5213350"/>
          </a:xfrm>
          <a:prstGeom prst="quadArrow">
            <a:avLst>
              <a:gd name="adj1" fmla="val 3005"/>
              <a:gd name="adj2" fmla="val 3942"/>
              <a:gd name="adj3" fmla="val 10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301" y="3523083"/>
            <a:ext cx="190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Sustaining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1363" y="3528153"/>
            <a:ext cx="94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5604" y="6253886"/>
            <a:ext cx="190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Reconciling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7449" y="794631"/>
            <a:ext cx="190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Guiding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3" y="6567586"/>
            <a:ext cx="9144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 the work of  </a:t>
            </a:r>
            <a:r>
              <a:rPr lang="en-US" sz="1400" dirty="0" err="1" smtClean="0"/>
              <a:t>Kellemen</a:t>
            </a:r>
            <a:r>
              <a:rPr lang="en-US" sz="1400" dirty="0"/>
              <a:t>, Robert W.. Gospel Conversations: How to Care Like Christ (Equipping Biblical Counselors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408788" y="1542741"/>
          <a:ext cx="6159690" cy="400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691418" y="3233094"/>
            <a:ext cx="169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The storms of life are real..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4248" y="3255127"/>
            <a:ext cx="167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/>
              <a:t>What “is” True in the storms?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365095" y="4066527"/>
            <a:ext cx="2333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/>
              <a:t>Sin</a:t>
            </a:r>
            <a:br>
              <a:rPr lang="en-US" sz="2400" dirty="0" smtClean="0"/>
            </a:br>
            <a:r>
              <a:rPr lang="en-US" sz="2400" dirty="0" smtClean="0"/>
              <a:t>Damages</a:t>
            </a:r>
            <a:br>
              <a:rPr lang="en-US" sz="2400" dirty="0" smtClean="0"/>
            </a:br>
            <a:r>
              <a:rPr lang="en-US" sz="2400" dirty="0" smtClean="0"/>
              <a:t>relationships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405259" y="2128777"/>
            <a:ext cx="2333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/>
              <a:t>What does</a:t>
            </a:r>
            <a:br>
              <a:rPr lang="en-US" sz="2400" dirty="0" smtClean="0"/>
            </a:br>
            <a:r>
              <a:rPr lang="en-US" sz="2400" dirty="0" smtClean="0"/>
              <a:t>God</a:t>
            </a:r>
            <a:br>
              <a:rPr lang="en-US" sz="2400" dirty="0" smtClean="0"/>
            </a:br>
            <a:r>
              <a:rPr lang="en-US" sz="2400" dirty="0" smtClean="0"/>
              <a:t>want?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7490" y="5628830"/>
            <a:ext cx="330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This is exampled by Paul in</a:t>
            </a:r>
          </a:p>
          <a:p>
            <a:pPr algn="ctr"/>
            <a:r>
              <a:rPr lang="en-US" i="1" dirty="0" smtClean="0"/>
              <a:t>I Thessalonians, Chapter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24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88C41-7B62-4303-A5E7-B15B462B26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1052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Counselor Journey – Lament Study…</a:t>
            </a:r>
          </a:p>
          <a:p>
            <a:pPr algn="ctr"/>
            <a:r>
              <a:rPr lang="en-US" sz="2800" b="1" dirty="0" smtClean="0"/>
              <a:t>(Sustaining to Healing) / (Reconciling to Guiding)</a:t>
            </a:r>
            <a:endParaRPr lang="en-US" sz="2800" b="1" dirty="0"/>
          </a:p>
        </p:txBody>
      </p:sp>
      <p:pic>
        <p:nvPicPr>
          <p:cNvPr id="15" name="Picture 14" descr="Whizzers's Place: 1/12/09 - 1/01/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94" y="507101"/>
            <a:ext cx="4077724" cy="457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75" y="150738"/>
            <a:ext cx="1585210" cy="11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0106D5-4531-A1CB-F61E-559F509CB0A3}"/>
              </a:ext>
            </a:extLst>
          </p:cNvPr>
          <p:cNvSpPr txBox="1"/>
          <p:nvPr/>
        </p:nvSpPr>
        <p:spPr>
          <a:xfrm>
            <a:off x="69283" y="1736314"/>
            <a:ext cx="8856407" cy="426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Lamentations and Psalms, God gives us a pattern for our grief.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 category of psalms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(Ex: Ps 6, 10, 13, 17, 22, 25, 42-43, 130…)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“Psalms of Lament”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Lament pattern 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1) Turn to God; 2) bring your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and complaints; 3) ask boldly;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remember and choose to trust   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(See the book </a:t>
            </a:r>
            <a:r>
              <a:rPr lang="en-US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Dark Clouds, Deep Mercy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C340CF5-86C6-D367-CDFD-33D1FEF0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D753A17-28A0-ED12-5CFA-7A2B26A95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8330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ED514B0-863C-C487-634F-0E3002F34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9473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DC450D7-BACD-C681-3B3E-83163179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1061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4C15F1F-D3ED-521F-B449-1EEA5E6A7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2" name="Picture 11" descr="A cartoon of a child with her hands together&#10;&#10;Description automatically generated">
            <a:extLst>
              <a:ext uri="{FF2B5EF4-FFF2-40B4-BE49-F238E27FC236}">
                <a16:creationId xmlns:a16="http://schemas.microsoft.com/office/drawing/2014/main" id="{9E065410-9DA3-47CE-4FB0-5C5F877A5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59" y="2899902"/>
            <a:ext cx="2395406" cy="3100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776512"/>
            <a:ext cx="9143999" cy="6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</a:pPr>
            <a:r>
              <a:rPr lang="en-US" sz="3300" b="1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Biblical Lament</a:t>
            </a:r>
            <a:r>
              <a:rPr lang="en-US" sz="33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gift and a tool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917FBC-313A-8233-1B7F-7BDFA471D5C8}"/>
              </a:ext>
            </a:extLst>
          </p:cNvPr>
          <p:cNvSpPr txBox="1"/>
          <p:nvPr/>
        </p:nvSpPr>
        <p:spPr>
          <a:xfrm>
            <a:off x="147481" y="1265061"/>
            <a:ext cx="570025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long, O </a:t>
            </a:r>
            <a:r>
              <a:rPr lang="en-US" sz="2100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 forget me forever?</a:t>
            </a:r>
            <a:b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 will you hide your face from me?</a:t>
            </a:r>
            <a:b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 must I take counsel in my soul</a:t>
            </a:r>
            <a:b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and have sorrow in my heart all the day?</a:t>
            </a:r>
            <a:b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 shall my enemy be exalted over me?</a:t>
            </a:r>
          </a:p>
          <a:p>
            <a:pPr algn="l"/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100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21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and answer me</a:t>
            </a:r>
            <a: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 </a:t>
            </a:r>
            <a:r>
              <a:rPr lang="en-US" sz="2100" b="1" cap="small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my God;</a:t>
            </a:r>
            <a:b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21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 up my eyes</a:t>
            </a:r>
            <a: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lest I sleep the sleep of death,</a:t>
            </a:r>
            <a:b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lest my enemy say, “I have prevailed over him,”</a:t>
            </a:r>
            <a:b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lest my foes rejoice because I am shaken.</a:t>
            </a:r>
          </a:p>
          <a:p>
            <a:pPr algn="l"/>
            <a:endParaRPr lang="en-US" sz="21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1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21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have trusted in your steadfast love;</a:t>
            </a:r>
            <a:b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my heart shall rejoice in your salvation.</a:t>
            </a:r>
            <a:b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100" b="1" u="sng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1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 to the </a:t>
            </a:r>
            <a:r>
              <a:rPr lang="en-US" sz="2100" b="1" cap="smal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because he has dealt bountifully with 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8CAC5-32DE-FCE9-30A5-6AA79D87B7D2}"/>
              </a:ext>
            </a:extLst>
          </p:cNvPr>
          <p:cNvSpPr txBox="1"/>
          <p:nvPr/>
        </p:nvSpPr>
        <p:spPr>
          <a:xfrm>
            <a:off x="5997388" y="1265062"/>
            <a:ext cx="31466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13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</a:p>
          <a:p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Turn to God </a:t>
            </a:r>
          </a:p>
          <a:p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Bring your questions </a:t>
            </a:r>
          </a:p>
          <a:p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and complaints </a:t>
            </a:r>
          </a:p>
          <a:p>
            <a:endParaRPr lang="en-US" sz="2400" b="1" kern="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kern="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Ask boldly</a:t>
            </a:r>
          </a:p>
          <a:p>
            <a:r>
              <a:rPr lang="en-US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b="1" kern="100" dirty="0">
              <a:solidFill>
                <a:srgbClr val="6377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kern="100" dirty="0">
              <a:solidFill>
                <a:srgbClr val="6377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Remember and </a:t>
            </a:r>
          </a:p>
          <a:p>
            <a:r>
              <a:rPr lang="en-US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choose to trust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9648"/>
            <a:ext cx="9143999" cy="6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</a:pPr>
            <a:r>
              <a:rPr lang="en-US" sz="3300" b="1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Biblical Lament</a:t>
            </a:r>
            <a:r>
              <a:rPr lang="en-US" sz="33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3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from Psalm 13</a:t>
            </a:r>
            <a:endParaRPr lang="en-US" sz="33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C68F8-C07D-2F62-DFB0-318EE26B56B1}"/>
              </a:ext>
            </a:extLst>
          </p:cNvPr>
          <p:cNvSpPr txBox="1"/>
          <p:nvPr/>
        </p:nvSpPr>
        <p:spPr>
          <a:xfrm>
            <a:off x="199104" y="1166967"/>
            <a:ext cx="881216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--Grieve with the counselee; teach them to lament</a:t>
            </a: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Biblically</a:t>
            </a: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--Pray for them in that pattern</a:t>
            </a: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--Practice lamenting by praying together</a:t>
            </a: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--Assign them to write their own prayer</a:t>
            </a:r>
          </a:p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of lament</a:t>
            </a:r>
          </a:p>
          <a:p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24E330E-066D-BE80-BFFA-B1B370BDF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3D1EEAF9-FCD3-17D0-86CB-6C6C6793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01" y="3108830"/>
            <a:ext cx="2097290" cy="2714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2418"/>
            <a:ext cx="9143999" cy="6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</a:pPr>
            <a:r>
              <a:rPr lang="en-US" sz="3300" b="1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Biblical Lament</a:t>
            </a:r>
            <a:r>
              <a:rPr lang="en-US" sz="33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3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use it</a:t>
            </a:r>
            <a:endParaRPr lang="en-US" sz="33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88C41-7B62-4303-A5E7-B15B462B26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9" y="49216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Other Starting Spots in Scripture to</a:t>
            </a:r>
          </a:p>
          <a:p>
            <a:pPr algn="ctr"/>
            <a:r>
              <a:rPr lang="en-US" sz="3600" b="1" dirty="0" smtClean="0"/>
              <a:t>Walk the Journey…</a:t>
            </a:r>
            <a:endParaRPr lang="en-US" sz="3600" b="1" dirty="0"/>
          </a:p>
        </p:txBody>
      </p:sp>
      <p:pic>
        <p:nvPicPr>
          <p:cNvPr id="15" name="Picture 14" descr="Whizzers's Place: 1/12/09 - 1/01/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7" y="438521"/>
            <a:ext cx="4077724" cy="457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74" y="150738"/>
            <a:ext cx="2020157" cy="14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Encouragement</a:t>
            </a:r>
            <a:br>
              <a:rPr lang="en-US" dirty="0" smtClean="0"/>
            </a:br>
            <a:r>
              <a:rPr lang="en-US" dirty="0" smtClean="0"/>
              <a:t>(Matt 11:28-30)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1818" cy="4525963"/>
          </a:xfrm>
          <a:ln>
            <a:solidFill>
              <a:schemeClr val="dk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“Come </a:t>
            </a:r>
            <a:r>
              <a:rPr lang="en-US" dirty="0"/>
              <a:t>to Me, all </a:t>
            </a:r>
            <a:r>
              <a:rPr lang="en-US" i="1" dirty="0"/>
              <a:t>you</a:t>
            </a:r>
            <a:r>
              <a:rPr lang="en-US" dirty="0"/>
              <a:t> who labor and are heavy laden, and I will give you rest. </a:t>
            </a:r>
            <a:r>
              <a:rPr lang="en-US" dirty="0" smtClean="0"/>
              <a:t>Take </a:t>
            </a:r>
            <a:r>
              <a:rPr lang="en-US" dirty="0"/>
              <a:t>My yoke upon you and learn from Me, for I am </a:t>
            </a:r>
            <a:r>
              <a:rPr lang="en-US" dirty="0" smtClean="0"/>
              <a:t>gentle </a:t>
            </a:r>
            <a:r>
              <a:rPr lang="en-US" dirty="0"/>
              <a:t>and lowly in heart, and you will find rest for your souls. </a:t>
            </a:r>
            <a:r>
              <a:rPr lang="en-US" dirty="0" smtClean="0"/>
              <a:t>For </a:t>
            </a:r>
            <a:r>
              <a:rPr lang="en-US" dirty="0"/>
              <a:t>My yoke </a:t>
            </a:r>
            <a:r>
              <a:rPr lang="en-US" i="1" dirty="0"/>
              <a:t>is</a:t>
            </a:r>
            <a:r>
              <a:rPr lang="en-US" dirty="0"/>
              <a:t> easy and My burden is light.”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40200" cy="4525963"/>
          </a:xfrm>
          <a:ln>
            <a:solidFill>
              <a:schemeClr val="dk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Question: What do you see?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4" y="150738"/>
            <a:ext cx="1557155" cy="11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Encouragement</a:t>
            </a:r>
            <a:br>
              <a:rPr lang="en-US" dirty="0" smtClean="0"/>
            </a:br>
            <a:r>
              <a:rPr lang="en-US" dirty="0" smtClean="0"/>
              <a:t>(Matt 11:28-30)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1818" cy="4525963"/>
          </a:xfrm>
          <a:ln>
            <a:solidFill>
              <a:schemeClr val="dk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“Come </a:t>
            </a:r>
            <a:r>
              <a:rPr lang="en-US" dirty="0"/>
              <a:t>to Me, </a:t>
            </a:r>
            <a:r>
              <a:rPr lang="en-US" dirty="0" smtClean="0"/>
              <a:t>all</a:t>
            </a:r>
            <a:r>
              <a:rPr lang="en-US" dirty="0"/>
              <a:t> 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who labor and are heavy laden</a:t>
            </a:r>
            <a:r>
              <a:rPr lang="en-US" dirty="0"/>
              <a:t>, and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 will give you rest</a:t>
            </a:r>
            <a:r>
              <a:rPr lang="en-US" dirty="0"/>
              <a:t>. 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Take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My yoke upon you and learn from Me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 I am gentle and lowly in heart</a:t>
            </a:r>
            <a:r>
              <a:rPr lang="en-US" dirty="0"/>
              <a:t>, and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you will find rest for your souls.</a:t>
            </a:r>
            <a:r>
              <a:rPr lang="en-US" dirty="0"/>
              <a:t> </a:t>
            </a:r>
            <a:r>
              <a:rPr lang="en-US" dirty="0" smtClean="0"/>
              <a:t>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My yoke 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easy and My burden is light.</a:t>
            </a:r>
            <a:r>
              <a:rPr lang="en-US" dirty="0"/>
              <a:t>”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40200" cy="4525963"/>
          </a:xfrm>
          <a:ln>
            <a:solidFill>
              <a:schemeClr val="dk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Question: What do you see?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4" y="150738"/>
            <a:ext cx="1557155" cy="1141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2548" y="4897666"/>
            <a:ext cx="36472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are phrases that don’t seem to belong?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2548" y="2327154"/>
            <a:ext cx="30273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Who is the “target” audience?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2548" y="3054108"/>
            <a:ext cx="2209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What is the promise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12548" y="4068220"/>
            <a:ext cx="3454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What is the “key” for the promise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hope for Today….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9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 you believe? </a:t>
            </a:r>
          </a:p>
          <a:p>
            <a:endParaRPr lang="en-US" dirty="0" smtClean="0"/>
          </a:p>
          <a:p>
            <a:r>
              <a:rPr lang="en-US" dirty="0" smtClean="0"/>
              <a:t>What does it take? </a:t>
            </a:r>
          </a:p>
          <a:p>
            <a:pPr lvl="1"/>
            <a:r>
              <a:rPr lang="en-US" dirty="0" smtClean="0"/>
              <a:t>The Guide</a:t>
            </a:r>
            <a:endParaRPr lang="en-US" dirty="0"/>
          </a:p>
          <a:p>
            <a:pPr lvl="1"/>
            <a:r>
              <a:rPr lang="en-US" dirty="0" smtClean="0"/>
              <a:t>The Journey</a:t>
            </a:r>
          </a:p>
          <a:p>
            <a:endParaRPr lang="en-US" dirty="0" smtClean="0"/>
          </a:p>
          <a:p>
            <a:r>
              <a:rPr lang="en-US" dirty="0" smtClean="0"/>
              <a:t>Journey of Lament…</a:t>
            </a:r>
          </a:p>
          <a:p>
            <a:endParaRPr lang="en-US" dirty="0" smtClean="0"/>
          </a:p>
          <a:p>
            <a:r>
              <a:rPr lang="en-US" dirty="0" smtClean="0"/>
              <a:t>Other Places to “Start the Journey”… </a:t>
            </a:r>
            <a:endParaRPr lang="en-US" dirty="0"/>
          </a:p>
        </p:txBody>
      </p:sp>
      <p:sp>
        <p:nvSpPr>
          <p:cNvPr id="4" name="Text Box 1"/>
          <p:cNvSpPr txBox="1"/>
          <p:nvPr/>
        </p:nvSpPr>
        <p:spPr>
          <a:xfrm>
            <a:off x="523142" y="5682762"/>
            <a:ext cx="8163658" cy="767250"/>
          </a:xfrm>
          <a:prstGeom prst="rect">
            <a:avLst/>
          </a:prstGeom>
          <a:ln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u="sng" dirty="0" smtClean="0">
                <a:effectLst/>
                <a:ea typeface="MS Mincho"/>
                <a:cs typeface="Times New Roman" panose="02020603050405020304" pitchFamily="18" charset="0"/>
              </a:rPr>
              <a:t>EVERYTHING</a:t>
            </a:r>
            <a:r>
              <a:rPr lang="en-US" i="1" dirty="0" smtClean="0">
                <a:effectLst/>
                <a:ea typeface="MS Mincho"/>
                <a:cs typeface="Times New Roman" panose="02020603050405020304" pitchFamily="18" charset="0"/>
              </a:rPr>
              <a:t> We do today can be used in daily interactions with others!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ea typeface="MS Mincho"/>
                <a:cs typeface="Times New Roman" panose="02020603050405020304" pitchFamily="18" charset="0"/>
              </a:rPr>
              <a:t>But we a</a:t>
            </a:r>
            <a:r>
              <a:rPr lang="en-US" i="1" dirty="0" smtClean="0">
                <a:effectLst/>
                <a:ea typeface="MS Mincho"/>
                <a:cs typeface="Times New Roman" panose="02020603050405020304" pitchFamily="18" charset="0"/>
              </a:rPr>
              <a:t>lso want you to think about this question:  </a:t>
            </a:r>
            <a:r>
              <a:rPr lang="en-US" b="1" i="1" u="sng" dirty="0" smtClean="0">
                <a:effectLst/>
                <a:ea typeface="MS Mincho"/>
                <a:cs typeface="Times New Roman" panose="02020603050405020304" pitchFamily="18" charset="0"/>
              </a:rPr>
              <a:t>“Do I want learn &amp; do </a:t>
            </a:r>
            <a:r>
              <a:rPr lang="en-US" b="1" i="1" u="sng" dirty="0" smtClean="0">
                <a:ea typeface="MS Mincho"/>
                <a:cs typeface="Times New Roman" panose="02020603050405020304" pitchFamily="18" charset="0"/>
              </a:rPr>
              <a:t>m</a:t>
            </a:r>
            <a:r>
              <a:rPr lang="en-US" b="1" i="1" u="sng" dirty="0" smtClean="0">
                <a:effectLst/>
                <a:ea typeface="MS Mincho"/>
                <a:cs typeface="Times New Roman" panose="02020603050405020304" pitchFamily="18" charset="0"/>
              </a:rPr>
              <a:t>ore?”</a:t>
            </a:r>
            <a:r>
              <a:rPr lang="en-US" dirty="0">
                <a:effectLst/>
                <a:ea typeface="MS Mincho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b="1" smtClean="0"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03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Anxious</a:t>
            </a:r>
            <a:br>
              <a:rPr lang="en-US" dirty="0" smtClean="0"/>
            </a:br>
            <a:r>
              <a:rPr lang="en-US" dirty="0" smtClean="0"/>
              <a:t>(Psalm 23)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4" y="150738"/>
            <a:ext cx="1557155" cy="11411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50939"/>
              </p:ext>
            </p:extLst>
          </p:nvPr>
        </p:nvGraphicFramePr>
        <p:xfrm>
          <a:off x="137174" y="1600202"/>
          <a:ext cx="8854426" cy="51307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28626">
                  <a:extLst>
                    <a:ext uri="{9D8B030D-6E8A-4147-A177-3AD203B41FA5}">
                      <a16:colId xmlns:a16="http://schemas.microsoft.com/office/drawing/2014/main" val="410289407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8323935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35827837"/>
                    </a:ext>
                  </a:extLst>
                </a:gridCol>
              </a:tblGrid>
              <a:tr h="5194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PSALM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God’s Part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07849"/>
                  </a:ext>
                </a:extLst>
              </a:tr>
              <a:tr h="545401">
                <a:tc>
                  <a:txBody>
                    <a:bodyPr/>
                    <a:lstStyle/>
                    <a:p>
                      <a:r>
                        <a:rPr lang="en-US" dirty="0" smtClean="0"/>
                        <a:t>The Lord is my shepherd;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 shall not want.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5152"/>
                  </a:ext>
                </a:extLst>
              </a:tr>
              <a:tr h="545401">
                <a:tc>
                  <a:txBody>
                    <a:bodyPr/>
                    <a:lstStyle/>
                    <a:p>
                      <a:r>
                        <a:rPr lang="en-US" dirty="0" smtClean="0"/>
                        <a:t>He makes me to lie down in green pastures; He leads me beside the still waters.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421655"/>
                  </a:ext>
                </a:extLst>
              </a:tr>
              <a:tr h="779145">
                <a:tc>
                  <a:txBody>
                    <a:bodyPr/>
                    <a:lstStyle/>
                    <a:p>
                      <a:r>
                        <a:rPr lang="en-US" dirty="0" smtClean="0"/>
                        <a:t>He restores my soul; He leads me in the paths of righteousness For His name’s sake.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191559"/>
                  </a:ext>
                </a:extLst>
              </a:tr>
              <a:tr h="1012888">
                <a:tc>
                  <a:txBody>
                    <a:bodyPr/>
                    <a:lstStyle/>
                    <a:p>
                      <a:r>
                        <a:rPr lang="en-US" dirty="0" smtClean="0"/>
                        <a:t>Yea, though I walk through the valley of the shadow of death, I will fear no evil; For You are with me; Your rod and Your staff, they comfort 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76502"/>
                  </a:ext>
                </a:extLst>
              </a:tr>
              <a:tr h="719454">
                <a:tc>
                  <a:txBody>
                    <a:bodyPr/>
                    <a:lstStyle/>
                    <a:p>
                      <a:r>
                        <a:rPr lang="en-US" dirty="0" smtClean="0"/>
                        <a:t>You prepare a table before me in the presence of my enemies; You anoint my head with oil; My cup runs over.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77944"/>
                  </a:ext>
                </a:extLst>
              </a:tr>
              <a:tr h="779145">
                <a:tc>
                  <a:txBody>
                    <a:bodyPr/>
                    <a:lstStyle/>
                    <a:p>
                      <a:r>
                        <a:rPr lang="en-US" dirty="0" smtClean="0"/>
                        <a:t>Surely goodness and mercy shall follow me</a:t>
                      </a:r>
                    </a:p>
                    <a:p>
                      <a:r>
                        <a:rPr lang="en-US" dirty="0" smtClean="0"/>
                        <a:t>All the days of my life;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I will dwell in the house of the Lord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Forever.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24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4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Angry</a:t>
            </a:r>
            <a:br>
              <a:rPr lang="en-US" dirty="0" smtClean="0"/>
            </a:br>
            <a:r>
              <a:rPr lang="en-US" dirty="0" smtClean="0"/>
              <a:t>(Book of Jonah)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4" y="150738"/>
            <a:ext cx="1557155" cy="1141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939425" y="202579"/>
            <a:ext cx="5150859" cy="7277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74" y="2545624"/>
            <a:ext cx="926286" cy="25910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9888" y="1541538"/>
            <a:ext cx="1945223" cy="25511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403048">
            <a:off x="1250139" y="312876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0403048">
            <a:off x="2833855" y="258610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403048">
            <a:off x="4737597" y="188736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0403048">
            <a:off x="6485244" y="127568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“Rough” Life</a:t>
            </a:r>
            <a:br>
              <a:rPr lang="en-US" dirty="0" smtClean="0"/>
            </a:br>
            <a:r>
              <a:rPr lang="en-US" dirty="0" smtClean="0"/>
              <a:t>(2 Kings 5)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 # 1_______________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is their life like?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Person #2________________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is their life like?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4" y="150738"/>
            <a:ext cx="1557155" cy="1141164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34241" y="5554181"/>
            <a:ext cx="8288349" cy="571982"/>
          </a:xfrm>
          <a:prstGeom prst="rect">
            <a:avLst/>
          </a:prstGeom>
          <a:ln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 dirty="0" smtClean="0"/>
              <a:t>FINAL Question</a:t>
            </a:r>
            <a:r>
              <a:rPr lang="en-US" dirty="0" smtClean="0"/>
              <a:t>:  Which Person was more convinced in the power of God?</a:t>
            </a:r>
            <a:endParaRPr lang="en-US" dirty="0">
              <a:effectLst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Listening</a:t>
            </a:r>
            <a:br>
              <a:rPr lang="en-US" dirty="0" smtClean="0"/>
            </a:br>
            <a:r>
              <a:rPr lang="en-US" sz="1800" dirty="0" smtClean="0"/>
              <a:t>(And not </a:t>
            </a:r>
            <a:r>
              <a:rPr lang="en-US" sz="1800" dirty="0"/>
              <a:t>throwing </a:t>
            </a:r>
            <a:r>
              <a:rPr lang="en-US" sz="1800" dirty="0" smtClean="0"/>
              <a:t>tomatoes…)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88C41-7B62-4303-A5E7-B15B462B26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10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 you believe?</a:t>
            </a:r>
          </a:p>
          <a:p>
            <a:pPr algn="ctr"/>
            <a:r>
              <a:rPr lang="en-US" sz="3600" b="1" dirty="0" smtClean="0"/>
              <a:t>(Counseling in our culture)</a:t>
            </a:r>
          </a:p>
        </p:txBody>
      </p:sp>
      <p:pic>
        <p:nvPicPr>
          <p:cNvPr id="15" name="Picture 14" descr="Whizzers's Place: 1/12/09 - 1/01/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7" y="438521"/>
            <a:ext cx="4077724" cy="457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74" y="150738"/>
            <a:ext cx="1826097" cy="13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Jesus Said…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804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Pilate therefore said to Him, “Are You a king then?” Jesus answered, “You say </a:t>
            </a:r>
            <a:r>
              <a:rPr lang="en-US" i="1" dirty="0"/>
              <a:t>rightly</a:t>
            </a:r>
            <a:r>
              <a:rPr lang="en-US" dirty="0"/>
              <a:t> that I am a king. For this cause I was born, and for this cause I have come into the world, that </a:t>
            </a:r>
            <a:r>
              <a:rPr lang="en-US" b="1" u="sng" dirty="0"/>
              <a:t>I should bear witness to the truth</a:t>
            </a:r>
            <a:r>
              <a:rPr lang="en-US" b="1" dirty="0"/>
              <a:t>. Everyone </a:t>
            </a:r>
            <a:r>
              <a:rPr lang="en-US" dirty="0"/>
              <a:t>who is of the </a:t>
            </a:r>
            <a:r>
              <a:rPr lang="en-US" b="1" dirty="0"/>
              <a:t>truth</a:t>
            </a:r>
            <a:r>
              <a:rPr lang="en-US" dirty="0"/>
              <a:t> </a:t>
            </a:r>
            <a:r>
              <a:rPr lang="en-US" b="1" u="sng" dirty="0"/>
              <a:t>hears My voice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>(John 18:37)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Jesus Said…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147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You are of your father the devil</a:t>
            </a:r>
            <a:r>
              <a:rPr lang="en-US" dirty="0"/>
              <a:t>, and the desires of your father you want to do. He was a murderer from the beginning, </a:t>
            </a:r>
            <a:r>
              <a:rPr lang="en-US" b="1" u="sng" dirty="0"/>
              <a:t>and does not stand in the truth</a:t>
            </a:r>
            <a:r>
              <a:rPr lang="en-US" dirty="0"/>
              <a:t>, because there is no truth in him. </a:t>
            </a:r>
            <a:r>
              <a:rPr lang="en-US" b="1" u="sng" dirty="0"/>
              <a:t>When he speaks a lie, he speaks from his own resources, for he is a liar and the father of it</a:t>
            </a:r>
            <a:r>
              <a:rPr lang="en-US" b="1" u="sng" dirty="0" smtClean="0"/>
              <a:t>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(John 8:44)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4</a:t>
            </a:fld>
            <a:endParaRPr lang="en-US"/>
          </a:p>
        </p:txBody>
      </p:sp>
      <p:sp>
        <p:nvSpPr>
          <p:cNvPr id="9" name="Text Box 1"/>
          <p:cNvSpPr txBox="1"/>
          <p:nvPr/>
        </p:nvSpPr>
        <p:spPr>
          <a:xfrm>
            <a:off x="415559" y="6228802"/>
            <a:ext cx="8163658" cy="571982"/>
          </a:xfrm>
          <a:prstGeom prst="rect">
            <a:avLst/>
          </a:prstGeom>
          <a:noFill/>
          <a:ln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ea typeface="MS Mincho"/>
                <a:cs typeface="Times New Roman" panose="02020603050405020304" pitchFamily="18" charset="0"/>
              </a:rPr>
              <a:t>What is YOUR </a:t>
            </a:r>
            <a:r>
              <a:rPr lang="en-US" sz="3200" b="1" dirty="0">
                <a:ea typeface="MS Mincho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effectLst/>
                <a:ea typeface="MS Mincho"/>
                <a:cs typeface="Times New Roman" panose="02020603050405020304" pitchFamily="18" charset="0"/>
              </a:rPr>
              <a:t>ource?</a:t>
            </a:r>
            <a:endParaRPr lang="en-US" sz="3200" b="1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870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“Answers” always come from</a:t>
            </a:r>
            <a:br>
              <a:rPr lang="en-US" dirty="0" smtClean="0"/>
            </a:br>
            <a:r>
              <a:rPr lang="en-US" dirty="0" smtClean="0"/>
              <a:t> one of  </a:t>
            </a:r>
            <a:r>
              <a:rPr lang="en-US" u="sng" dirty="0" smtClean="0"/>
              <a:t>two</a:t>
            </a:r>
            <a:r>
              <a:rPr lang="en-US" dirty="0" smtClean="0"/>
              <a:t> 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137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believe Christians can help?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5" y="1732904"/>
            <a:ext cx="4479670" cy="343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70" y="1732904"/>
            <a:ext cx="4151616" cy="2968405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523142" y="5782622"/>
            <a:ext cx="8163658" cy="972190"/>
          </a:xfrm>
          <a:prstGeom prst="rect">
            <a:avLst/>
          </a:prstGeom>
          <a:ln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ea typeface="MS Mincho"/>
                <a:cs typeface="Times New Roman" panose="02020603050405020304" pitchFamily="18" charset="0"/>
              </a:rPr>
              <a:t>Question:  When we as Christians talk of love, joy, peace, forgiveness, strength, or grace through our great Savior Jesus Christ,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a typeface="MS Mincho"/>
                <a:cs typeface="Times New Roman" panose="02020603050405020304" pitchFamily="18" charset="0"/>
              </a:rPr>
              <a:t>- Mental Health Conversation or Not?</a:t>
            </a:r>
            <a:endParaRPr lang="en-US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path will you chose?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6</a:t>
            </a:fld>
            <a:endParaRPr lang="en-US"/>
          </a:p>
        </p:txBody>
      </p:sp>
      <p:sp>
        <p:nvSpPr>
          <p:cNvPr id="8" name="Text Box 1"/>
          <p:cNvSpPr txBox="1">
            <a:spLocks noGrp="1"/>
          </p:cNvSpPr>
          <p:nvPr>
            <p:ph sz="quarter" idx="4"/>
          </p:nvPr>
        </p:nvSpPr>
        <p:spPr>
          <a:xfrm>
            <a:off x="50801" y="3460464"/>
            <a:ext cx="4660900" cy="2756186"/>
          </a:xfrm>
          <a:prstGeom prst="rect">
            <a:avLst/>
          </a:prstGeom>
          <a:ln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Because </a:t>
            </a:r>
            <a:r>
              <a:rPr lang="en-US" sz="1800" b="1" u="sng" dirty="0"/>
              <a:t>you have said</a:t>
            </a:r>
            <a:r>
              <a:rPr lang="en-US" sz="1800" dirty="0"/>
              <a:t>, 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“</a:t>
            </a:r>
            <a:r>
              <a:rPr lang="en-US" sz="1800" dirty="0"/>
              <a:t>We have made a </a:t>
            </a:r>
            <a:r>
              <a:rPr lang="en-US" sz="1800" b="1" u="sng" dirty="0"/>
              <a:t>covenant with </a:t>
            </a:r>
            <a:r>
              <a:rPr lang="en-US" sz="1800" b="1" u="sng" dirty="0" smtClean="0"/>
              <a:t>death</a:t>
            </a:r>
            <a:r>
              <a:rPr lang="en-US" sz="1800" dirty="0" smtClean="0"/>
              <a:t>…</a:t>
            </a:r>
          </a:p>
          <a:p>
            <a:pPr marL="0" indent="0" algn="ctr">
              <a:buNone/>
            </a:pPr>
            <a:r>
              <a:rPr lang="en-US" sz="1800" dirty="0" smtClean="0"/>
              <a:t> When </a:t>
            </a:r>
            <a:r>
              <a:rPr lang="en-US" sz="1800" dirty="0"/>
              <a:t>the overflowing scourge passes </a:t>
            </a:r>
            <a:r>
              <a:rPr lang="en-US" sz="1800" dirty="0" smtClean="0"/>
              <a:t>through, It </a:t>
            </a:r>
            <a:r>
              <a:rPr lang="en-US" sz="1800" dirty="0"/>
              <a:t>will not come to </a:t>
            </a:r>
            <a:r>
              <a:rPr lang="en-US" sz="1800" dirty="0" smtClean="0"/>
              <a:t>us,  </a:t>
            </a:r>
          </a:p>
          <a:p>
            <a:pPr marL="0" indent="0" algn="ctr">
              <a:buNone/>
            </a:pPr>
            <a:r>
              <a:rPr lang="en-US" sz="1800" dirty="0" smtClean="0"/>
              <a:t>For </a:t>
            </a:r>
            <a:r>
              <a:rPr lang="en-US" sz="1800" dirty="0"/>
              <a:t>we have made </a:t>
            </a:r>
            <a:r>
              <a:rPr lang="en-US" sz="1800" b="1" u="sng" dirty="0"/>
              <a:t>lies our </a:t>
            </a:r>
            <a:r>
              <a:rPr lang="en-US" sz="1800" b="1" u="sng" dirty="0" smtClean="0"/>
              <a:t>refuge</a:t>
            </a:r>
            <a:r>
              <a:rPr lang="en-US" sz="1800" dirty="0" smtClean="0"/>
              <a:t>, </a:t>
            </a:r>
          </a:p>
          <a:p>
            <a:pPr marL="0" indent="0" algn="ctr">
              <a:buNone/>
            </a:pPr>
            <a:r>
              <a:rPr lang="en-US" sz="1800" dirty="0" smtClean="0"/>
              <a:t>And </a:t>
            </a:r>
            <a:r>
              <a:rPr lang="en-US" sz="1800" b="1" u="sng" dirty="0" smtClean="0"/>
              <a:t>under falsehood</a:t>
            </a:r>
          </a:p>
          <a:p>
            <a:pPr marL="0" indent="0" algn="ctr">
              <a:buNone/>
            </a:pPr>
            <a:r>
              <a:rPr lang="en-US" sz="1800" b="1" u="sng" dirty="0" smtClean="0"/>
              <a:t> </a:t>
            </a:r>
            <a:r>
              <a:rPr lang="en-US" sz="1800" b="1" u="sng" dirty="0"/>
              <a:t>we have hidden ourselves</a:t>
            </a:r>
            <a:r>
              <a:rPr lang="en-US" sz="1800" dirty="0" smtClean="0"/>
              <a:t>.”</a:t>
            </a:r>
            <a:endParaRPr lang="en-US" sz="1800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411205" y="3175783"/>
            <a:ext cx="1595718" cy="274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Isaiah 28:15 (NKJV)</a:t>
            </a:r>
            <a:endParaRPr lang="en-US" sz="1400" dirty="0"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178" y="190168"/>
            <a:ext cx="1059027" cy="1080830"/>
          </a:xfrm>
          <a:prstGeom prst="rect">
            <a:avLst/>
          </a:prstGeom>
        </p:spPr>
      </p:pic>
      <p:sp>
        <p:nvSpPr>
          <p:cNvPr id="16" name="Text Box 1"/>
          <p:cNvSpPr txBox="1">
            <a:spLocks noGrp="1"/>
          </p:cNvSpPr>
          <p:nvPr>
            <p:ph sz="quarter" idx="4"/>
          </p:nvPr>
        </p:nvSpPr>
        <p:spPr>
          <a:xfrm>
            <a:off x="800101" y="1206139"/>
            <a:ext cx="7823200" cy="103498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And Elijah came to all the people, and said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“</a:t>
            </a:r>
            <a:r>
              <a:rPr lang="en-US" sz="1800" b="1" u="sng" dirty="0"/>
              <a:t>How long will you falter between two opinions</a:t>
            </a:r>
            <a:r>
              <a:rPr lang="en-US" sz="1800" dirty="0"/>
              <a:t>?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/>
              <a:t>If </a:t>
            </a:r>
            <a:r>
              <a:rPr lang="en-US" sz="1800" b="1" i="1" u="sng" dirty="0"/>
              <a:t>the </a:t>
            </a:r>
            <a:r>
              <a:rPr lang="en-US" sz="1800" b="1" i="1" u="sng" cap="small" dirty="0"/>
              <a:t>Lord</a:t>
            </a:r>
            <a:r>
              <a:rPr lang="en-US" sz="1800" b="1" i="1" u="sng" dirty="0"/>
              <a:t> is God</a:t>
            </a:r>
            <a:r>
              <a:rPr lang="en-US" sz="1800" b="1" u="sng" dirty="0"/>
              <a:t>, follow Him</a:t>
            </a:r>
            <a:r>
              <a:rPr lang="en-US" sz="1800" dirty="0" smtClean="0"/>
              <a:t>; </a:t>
            </a:r>
            <a:r>
              <a:rPr lang="en-US" sz="1800" dirty="0"/>
              <a:t>but </a:t>
            </a:r>
            <a:r>
              <a:rPr lang="en-US" sz="1800" b="1" u="sng" dirty="0"/>
              <a:t>if Baal, follow him</a:t>
            </a:r>
            <a:r>
              <a:rPr lang="en-US" sz="1800" dirty="0"/>
              <a:t>.”</a:t>
            </a:r>
            <a:endParaRPr lang="en-US" sz="1800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3913842" y="2126593"/>
            <a:ext cx="1595718" cy="274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 Kings 18:21 (NKJV)</a:t>
            </a:r>
            <a:endParaRPr lang="en-US" sz="14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Text Box 1"/>
          <p:cNvSpPr txBox="1">
            <a:spLocks noGrp="1"/>
          </p:cNvSpPr>
          <p:nvPr>
            <p:ph sz="quarter" idx="4"/>
          </p:nvPr>
        </p:nvSpPr>
        <p:spPr>
          <a:xfrm>
            <a:off x="4826000" y="3460464"/>
            <a:ext cx="4220322" cy="3257836"/>
          </a:xfrm>
          <a:prstGeom prst="rect">
            <a:avLst/>
          </a:prstGeom>
          <a:ln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For the </a:t>
            </a:r>
            <a:r>
              <a:rPr lang="en-US" sz="1800" b="1" u="sng" dirty="0"/>
              <a:t>love of Christ compels us</a:t>
            </a:r>
            <a:r>
              <a:rPr lang="en-US" sz="1800" dirty="0"/>
              <a:t>, 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because </a:t>
            </a:r>
            <a:r>
              <a:rPr lang="en-US" sz="1800" dirty="0"/>
              <a:t>we judge thus: that if One died for all, then all died; </a:t>
            </a:r>
            <a:r>
              <a:rPr lang="en-US" sz="1800" b="1" baseline="30000" dirty="0"/>
              <a:t> </a:t>
            </a:r>
            <a:r>
              <a:rPr lang="en-US" sz="1800" dirty="0"/>
              <a:t>and He died for all</a:t>
            </a:r>
            <a:r>
              <a:rPr lang="en-US" sz="1800" dirty="0" smtClean="0"/>
              <a:t>,</a:t>
            </a:r>
          </a:p>
          <a:p>
            <a:pPr marL="0" indent="0" algn="ctr">
              <a:buNone/>
            </a:pPr>
            <a:r>
              <a:rPr lang="en-US" sz="1800" dirty="0"/>
              <a:t> </a:t>
            </a:r>
            <a:r>
              <a:rPr lang="en-US" sz="1800" b="1" u="sng" dirty="0"/>
              <a:t>that those who live should </a:t>
            </a:r>
            <a:r>
              <a:rPr lang="en-US" sz="1800" b="1" u="sng" dirty="0" smtClean="0"/>
              <a:t>live</a:t>
            </a:r>
            <a:br>
              <a:rPr lang="en-US" sz="1800" b="1" u="sng" dirty="0" smtClean="0"/>
            </a:br>
            <a:r>
              <a:rPr lang="en-US" sz="1800" b="1" u="sng" dirty="0" smtClean="0"/>
              <a:t>no </a:t>
            </a:r>
            <a:r>
              <a:rPr lang="en-US" sz="1800" b="1" u="sng" dirty="0"/>
              <a:t>longer for themselves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u="sng" dirty="0" smtClean="0"/>
              <a:t>but </a:t>
            </a:r>
            <a:r>
              <a:rPr lang="en-US" sz="1800" b="1" u="sng" dirty="0"/>
              <a:t>for </a:t>
            </a:r>
            <a:r>
              <a:rPr lang="en-US" sz="1800" b="1" u="sng" dirty="0" smtClean="0"/>
              <a:t>Him who died for them…</a:t>
            </a:r>
            <a:br>
              <a:rPr lang="en-US" sz="1800" b="1" u="sng" dirty="0" smtClean="0"/>
            </a:b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Therefore</a:t>
            </a:r>
            <a:r>
              <a:rPr lang="en-US" sz="1800" dirty="0"/>
              <a:t>, if </a:t>
            </a:r>
            <a:r>
              <a:rPr lang="en-US" sz="1800" b="1" u="sng" dirty="0"/>
              <a:t>anyone </a:t>
            </a:r>
            <a:r>
              <a:rPr lang="en-US" sz="1800" b="1" i="1" u="sng" dirty="0"/>
              <a:t>is</a:t>
            </a:r>
            <a:r>
              <a:rPr lang="en-US" sz="1800" b="1" u="sng" dirty="0"/>
              <a:t> in Christ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/>
              <a:t> </a:t>
            </a:r>
            <a:r>
              <a:rPr lang="en-US" sz="1800" i="1" dirty="0"/>
              <a:t>he is</a:t>
            </a:r>
            <a:r>
              <a:rPr lang="en-US" sz="1800" dirty="0"/>
              <a:t> a </a:t>
            </a:r>
            <a:r>
              <a:rPr lang="en-US" sz="1800" b="1" u="sng" dirty="0"/>
              <a:t>new creation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/>
              <a:t> old things have passed </a:t>
            </a:r>
            <a:r>
              <a:rPr lang="en-US" sz="1800" dirty="0" smtClean="0"/>
              <a:t>away;</a:t>
            </a:r>
            <a:br>
              <a:rPr lang="en-US" sz="1800" dirty="0" smtClean="0"/>
            </a:br>
            <a:r>
              <a:rPr lang="en-US" sz="1800" dirty="0" smtClean="0"/>
              <a:t>behold</a:t>
            </a:r>
            <a:r>
              <a:rPr lang="en-US" sz="1800" dirty="0"/>
              <a:t>, all </a:t>
            </a:r>
            <a:r>
              <a:rPr lang="en-US" sz="1800" b="1" u="sng" dirty="0"/>
              <a:t>things have become new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4826000" y="3086101"/>
            <a:ext cx="4220322" cy="41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2 Corinthians 5:14-15, 17 (NKJV)</a:t>
            </a:r>
            <a:endParaRPr lang="en-US" sz="1400" dirty="0"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215" y="2345339"/>
            <a:ext cx="1286085" cy="11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Question for you…..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your __________ comes to you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Where will send them for help?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you confident in it?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 you go to there for help?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Box 1"/>
          <p:cNvSpPr txBox="1"/>
          <p:nvPr/>
        </p:nvSpPr>
        <p:spPr>
          <a:xfrm>
            <a:off x="523141" y="5840172"/>
            <a:ext cx="8288349" cy="571982"/>
          </a:xfrm>
          <a:prstGeom prst="rect">
            <a:avLst/>
          </a:prstGeom>
          <a:ln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“And </a:t>
            </a:r>
            <a:r>
              <a:rPr lang="en-US" dirty="0"/>
              <a:t>you shall know the truth, and the truth shall make you free.”</a:t>
            </a:r>
            <a:r>
              <a:rPr lang="en-US" dirty="0" smtClean="0"/>
              <a:t> – John 8:32 (NKJV)</a:t>
            </a:r>
            <a:endParaRPr lang="en-US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DB2B-47D6-4449-8BE2-08793CA804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88C41-7B62-4303-A5E7-B15B462B26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105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does it Take?</a:t>
            </a:r>
          </a:p>
        </p:txBody>
      </p:sp>
      <p:pic>
        <p:nvPicPr>
          <p:cNvPr id="15" name="Picture 14" descr="Whizzers's Place: 1/12/09 - 1/01/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7" y="438521"/>
            <a:ext cx="4077724" cy="457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74" y="150738"/>
            <a:ext cx="1826097" cy="13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35318</TotalTime>
  <Words>1001</Words>
  <Application>Microsoft Office PowerPoint</Application>
  <PresentationFormat>On-screen Show (4:3)</PresentationFormat>
  <Paragraphs>222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Arial</vt:lpstr>
      <vt:lpstr>Calibri</vt:lpstr>
      <vt:lpstr>MS Mincho</vt:lpstr>
      <vt:lpstr>Times New Roman</vt:lpstr>
      <vt:lpstr>Wingdings</vt:lpstr>
      <vt:lpstr>Office Theme</vt:lpstr>
      <vt:lpstr>PowerPoint Presentation</vt:lpstr>
      <vt:lpstr>What we hope for Today….</vt:lpstr>
      <vt:lpstr>PowerPoint Presentation</vt:lpstr>
      <vt:lpstr>PowerPoint Presentation</vt:lpstr>
      <vt:lpstr>Do you believe Christians can help?</vt:lpstr>
      <vt:lpstr>Which path will you chose?</vt:lpstr>
      <vt:lpstr>So, Question for you…..</vt:lpstr>
      <vt:lpstr>PowerPoint Presentation</vt:lpstr>
      <vt:lpstr>PowerPoint Presentation</vt:lpstr>
      <vt:lpstr>What Does it Take…</vt:lpstr>
      <vt:lpstr>Walking the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Encouragement (Matt 11:28-30)</vt:lpstr>
      <vt:lpstr>General Encouragement (Matt 11:28-30)</vt:lpstr>
      <vt:lpstr>Anxious (Psalm 23)</vt:lpstr>
      <vt:lpstr>Angry (Book of Jonah)</vt:lpstr>
      <vt:lpstr>“Rough” Life (2 Kings 5)</vt:lpstr>
      <vt:lpstr>Thank you for Listening (And not throwing tomatoes…)</vt:lpstr>
    </vt:vector>
  </TitlesOfParts>
  <Company>DS GAP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Seest</dc:creator>
  <cp:lastModifiedBy>SAD DUDE</cp:lastModifiedBy>
  <cp:revision>312</cp:revision>
  <cp:lastPrinted>2025-02-07T01:17:24Z</cp:lastPrinted>
  <dcterms:created xsi:type="dcterms:W3CDTF">2014-07-01T14:01:00Z</dcterms:created>
  <dcterms:modified xsi:type="dcterms:W3CDTF">2025-02-07T20:07:57Z</dcterms:modified>
</cp:coreProperties>
</file>