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4400" u="none" kumimoji="0" normalizeH="0">
        <a:ln>
          <a:noFill/>
        </a:ln>
        <a:solidFill>
          <a:srgbClr val="5E524C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4400" u="none" kumimoji="0" normalizeH="0">
        <a:ln>
          <a:noFill/>
        </a:ln>
        <a:solidFill>
          <a:srgbClr val="5E524C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4400" u="none" kumimoji="0" normalizeH="0">
        <a:ln>
          <a:noFill/>
        </a:ln>
        <a:solidFill>
          <a:srgbClr val="5E524C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4400" u="none" kumimoji="0" normalizeH="0">
        <a:ln>
          <a:noFill/>
        </a:ln>
        <a:solidFill>
          <a:srgbClr val="5E524C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4400" u="none" kumimoji="0" normalizeH="0">
        <a:ln>
          <a:noFill/>
        </a:ln>
        <a:solidFill>
          <a:srgbClr val="5E524C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4400" u="none" kumimoji="0" normalizeH="0">
        <a:ln>
          <a:noFill/>
        </a:ln>
        <a:solidFill>
          <a:srgbClr val="5E524C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4400" u="none" kumimoji="0" normalizeH="0">
        <a:ln>
          <a:noFill/>
        </a:ln>
        <a:solidFill>
          <a:srgbClr val="5E524C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4400" u="none" kumimoji="0" normalizeH="0">
        <a:ln>
          <a:noFill/>
        </a:ln>
        <a:solidFill>
          <a:srgbClr val="5E524C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4400" u="none" kumimoji="0" normalizeH="0">
        <a:ln>
          <a:noFill/>
        </a:ln>
        <a:solidFill>
          <a:srgbClr val="5E524C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uFillTx/>
        <a:latin typeface="Avenir Next Medium"/>
        <a:ea typeface="Avenir Next Medium"/>
        <a:cs typeface="Avenir Next Medium"/>
        <a:sym typeface="Avenir Next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2D1C3">
              <a:alpha val="2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12700" cap="flat">
              <a:solidFill>
                <a:srgbClr val="737269"/>
              </a:solidFill>
              <a:prstDash val="solid"/>
              <a:miter lim="400000"/>
            </a:ln>
          </a:left>
          <a:right>
            <a:ln w="12700" cap="flat">
              <a:solidFill>
                <a:srgbClr val="737269"/>
              </a:solidFill>
              <a:prstDash val="solid"/>
              <a:miter lim="400000"/>
            </a:ln>
          </a:right>
          <a:top>
            <a:ln w="12700" cap="flat">
              <a:solidFill>
                <a:srgbClr val="737269"/>
              </a:solidFill>
              <a:prstDash val="solid"/>
              <a:miter lim="400000"/>
            </a:ln>
          </a:top>
          <a:bottom>
            <a:ln w="12700" cap="flat">
              <a:solidFill>
                <a:srgbClr val="737269"/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/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blipFill rotWithShape="1">
            <a:blip r:embed="rId1"/>
            <a:srcRect l="0" t="0" r="0" b="0"/>
            <a:tile tx="0" ty="0" sx="100000" sy="100000" flip="none" algn="tl"/>
          </a:blip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25400" cap="flat">
              <a:solidFill>
                <a:srgbClr val="737269"/>
              </a:solidFill>
              <a:prstDash val="solid"/>
              <a:miter lim="400000"/>
            </a:ln>
          </a:left>
          <a:right>
            <a:ln w="25400" cap="flat">
              <a:solidFill>
                <a:srgbClr val="737269"/>
              </a:solidFill>
              <a:prstDash val="solid"/>
              <a:miter lim="400000"/>
            </a:ln>
          </a:right>
          <a:top>
            <a:ln w="12700" cap="flat">
              <a:solidFill>
                <a:srgbClr val="737269"/>
              </a:solidFill>
              <a:prstDash val="solid"/>
              <a:miter lim="400000"/>
            </a:ln>
          </a:top>
          <a:bottom>
            <a:ln w="12700" cap="flat">
              <a:solidFill>
                <a:srgbClr val="737269"/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/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solidFill>
                <a:srgbClr val="737269"/>
              </a:solidFill>
              <a:prstDash val="solid"/>
              <a:miter lim="400000"/>
            </a:ln>
          </a:left>
          <a:right>
            <a:ln w="12700" cap="flat">
              <a:solidFill>
                <a:srgbClr val="737269"/>
              </a:solidFill>
              <a:prstDash val="solid"/>
              <a:miter lim="400000"/>
            </a:ln>
          </a:right>
          <a:top>
            <a:ln w="25400" cap="flat">
              <a:solidFill>
                <a:srgbClr val="737269"/>
              </a:solidFill>
              <a:prstDash val="solid"/>
              <a:miter lim="400000"/>
            </a:ln>
          </a:top>
          <a:bottom>
            <a:ln w="25400" cap="flat">
              <a:solidFill>
                <a:srgbClr val="737269"/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/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solidFill>
                <a:srgbClr val="737269"/>
              </a:solidFill>
              <a:prstDash val="solid"/>
              <a:miter lim="400000"/>
            </a:ln>
          </a:left>
          <a:right>
            <a:ln w="12700" cap="flat">
              <a:solidFill>
                <a:srgbClr val="737269"/>
              </a:solidFill>
              <a:prstDash val="solid"/>
              <a:miter lim="400000"/>
            </a:ln>
          </a:right>
          <a:top>
            <a:ln w="25400" cap="flat">
              <a:solidFill>
                <a:srgbClr val="737269"/>
              </a:solidFill>
              <a:prstDash val="solid"/>
              <a:miter lim="400000"/>
            </a:ln>
          </a:top>
          <a:bottom>
            <a:ln w="25400" cap="flat">
              <a:solidFill>
                <a:srgbClr val="737269"/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/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2D1C3">
              <a:alpha val="25000"/>
            </a:srgbClr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2D1C3">
              <a:alpha val="2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67665E">
              <a:alpha val="30000"/>
            </a:srgbClr>
          </a:solidFill>
        </a:fill>
      </a:tcStyle>
    </a:wholeTbl>
    <a:band2H>
      <a:tcTxStyle b="def" i="def"/>
      <a:tcStyle>
        <a:tcBdr/>
        <a:fill>
          <a:solidFill>
            <a:srgbClr val="67665E">
              <a:alpha val="40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V>
        </a:tcBdr>
        <a:fill>
          <a:solidFill>
            <a:srgbClr val="67665E">
              <a:alpha val="50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V>
        </a:tcBdr>
        <a:fill>
          <a:solidFill>
            <a:srgbClr val="53534A">
              <a:alpha val="60000"/>
            </a:srgbClr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V>
        </a:tcBdr>
        <a:fill>
          <a:solidFill>
            <a:srgbClr val="53534A">
              <a:alpha val="6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7665E">
              <a:alpha val="1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_rels/tableStyles.xml.rels><?xml version="1.0" encoding="UTF-8"?>
<Relationships xmlns="http://schemas.openxmlformats.org/package/2006/relationships"><Relationship Id="rId1" Type="http://schemas.openxmlformats.org/officeDocument/2006/relationships/image" Target="media/image17.png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9" name="Shape 11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/>
          <p:nvPr>
            <p:ph type="title"/>
          </p:nvPr>
        </p:nvSpPr>
        <p:spPr>
          <a:xfrm>
            <a:off x="1689100" y="4445000"/>
            <a:ext cx="21005800" cy="2413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3" name="Body Level One…"/>
          <p:cNvSpPr txBox="1"/>
          <p:nvPr>
            <p:ph type="body" sz="quarter" idx="1"/>
          </p:nvPr>
        </p:nvSpPr>
        <p:spPr>
          <a:xfrm>
            <a:off x="1689100" y="6845300"/>
            <a:ext cx="21005800" cy="21590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 Regular"/>
              </a:defRPr>
            </a:lvl2pPr>
            <a:lvl3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 Regular"/>
              </a:defRPr>
            </a:lvl3pPr>
            <a:lvl4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 Regular"/>
              </a:defRPr>
            </a:lvl4pPr>
            <a:lvl5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 Regula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1949856" y="13049250"/>
            <a:ext cx="508103" cy="520700"/>
          </a:xfrm>
          <a:prstGeom prst="rect">
            <a:avLst/>
          </a:prstGeom>
        </p:spPr>
        <p:txBody>
          <a:bodyPr anchor="ctr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–Johnny Appleseed"/>
          <p:cNvSpPr txBox="1"/>
          <p:nvPr>
            <p:ph type="body" sz="quarter" idx="21"/>
          </p:nvPr>
        </p:nvSpPr>
        <p:spPr>
          <a:xfrm>
            <a:off x="2387600" y="8985250"/>
            <a:ext cx="19621500" cy="8636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90000"/>
              </a:lnSpc>
              <a:spcBef>
                <a:spcPts val="1700"/>
              </a:spcBef>
              <a:buSzTx/>
              <a:buNone/>
              <a:defRPr i="1" sz="4400"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6" name="“Type a quote here.”"/>
          <p:cNvSpPr txBox="1"/>
          <p:nvPr>
            <p:ph type="body" sz="quarter" idx="22"/>
          </p:nvPr>
        </p:nvSpPr>
        <p:spPr>
          <a:xfrm>
            <a:off x="2387600" y="5999360"/>
            <a:ext cx="19621500" cy="965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90000"/>
              </a:lnSpc>
              <a:buSzTx/>
              <a:buNone/>
              <a:defRPr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Image"/>
          <p:cNvSpPr/>
          <p:nvPr>
            <p:ph type="pic" idx="21"/>
          </p:nvPr>
        </p:nvSpPr>
        <p:spPr>
          <a:xfrm>
            <a:off x="-2171700" y="-152400"/>
            <a:ext cx="28930759" cy="1437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halk_line_box_hd.png" descr="chalk_line_box_hd.png"/>
          <p:cNvPicPr>
            <a:picLocks noChangeAspect="0"/>
          </p:cNvPicPr>
          <p:nvPr/>
        </p:nvPicPr>
        <p:blipFill>
          <a:blip r:embed="rId2">
            <a:alphaModFix amt="45000"/>
            <a:extLst/>
          </a:blip>
          <a:stretch>
            <a:fillRect/>
          </a:stretch>
        </p:blipFill>
        <p:spPr>
          <a:xfrm>
            <a:off x="635000" y="9550400"/>
            <a:ext cx="23063200" cy="3289300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Image"/>
          <p:cNvSpPr/>
          <p:nvPr>
            <p:ph type="pic" idx="21"/>
          </p:nvPr>
        </p:nvSpPr>
        <p:spPr>
          <a:xfrm>
            <a:off x="666750" y="-1562100"/>
            <a:ext cx="23063200" cy="11874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3" name="Title Text"/>
          <p:cNvSpPr txBox="1"/>
          <p:nvPr>
            <p:ph type="title"/>
          </p:nvPr>
        </p:nvSpPr>
        <p:spPr>
          <a:xfrm>
            <a:off x="1689100" y="9753600"/>
            <a:ext cx="21005800" cy="1333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4" name="Body Level One…"/>
          <p:cNvSpPr txBox="1"/>
          <p:nvPr>
            <p:ph type="body" sz="quarter" idx="1"/>
          </p:nvPr>
        </p:nvSpPr>
        <p:spPr>
          <a:xfrm>
            <a:off x="1689100" y="11023600"/>
            <a:ext cx="21005800" cy="16764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 Regular"/>
              </a:defRPr>
            </a:lvl2pPr>
            <a:lvl3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 Regular"/>
              </a:defRPr>
            </a:lvl3pPr>
            <a:lvl4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 Regular"/>
              </a:defRPr>
            </a:lvl4pPr>
            <a:lvl5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 Regula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xfrm>
            <a:off x="11949856" y="13017500"/>
            <a:ext cx="508103" cy="5207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Text"/>
          <p:cNvSpPr txBox="1"/>
          <p:nvPr>
            <p:ph type="title"/>
          </p:nvPr>
        </p:nvSpPr>
        <p:spPr>
          <a:xfrm>
            <a:off x="1689100" y="5499100"/>
            <a:ext cx="21005800" cy="2730500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Image"/>
          <p:cNvSpPr/>
          <p:nvPr>
            <p:ph type="pic" idx="21"/>
          </p:nvPr>
        </p:nvSpPr>
        <p:spPr>
          <a:xfrm>
            <a:off x="12077700" y="850900"/>
            <a:ext cx="10642600" cy="15965965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1" name="Title Text"/>
          <p:cNvSpPr txBox="1"/>
          <p:nvPr>
            <p:ph type="title"/>
          </p:nvPr>
        </p:nvSpPr>
        <p:spPr>
          <a:xfrm>
            <a:off x="1689100" y="1295400"/>
            <a:ext cx="9525000" cy="57658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2" name="Body Level One…"/>
          <p:cNvSpPr txBox="1"/>
          <p:nvPr>
            <p:ph type="body" sz="quarter" idx="1"/>
          </p:nvPr>
        </p:nvSpPr>
        <p:spPr>
          <a:xfrm>
            <a:off x="1689100" y="7251700"/>
            <a:ext cx="9525000" cy="51816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 Regular"/>
              </a:defRPr>
            </a:lvl2pPr>
            <a:lvl3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 Regular"/>
              </a:defRPr>
            </a:lvl3pPr>
            <a:lvl4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 Regular"/>
              </a:defRPr>
            </a:lvl4pPr>
            <a:lvl5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 Regula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lide Number"/>
          <p:cNvSpPr txBox="1"/>
          <p:nvPr>
            <p:ph type="sldNum" sz="quarter" idx="2"/>
          </p:nvPr>
        </p:nvSpPr>
        <p:spPr>
          <a:xfrm>
            <a:off x="11949856" y="13017500"/>
            <a:ext cx="508103" cy="5207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mage"/>
          <p:cNvSpPr/>
          <p:nvPr>
            <p:ph type="pic" sz="half" idx="21"/>
          </p:nvPr>
        </p:nvSpPr>
        <p:spPr>
          <a:xfrm>
            <a:off x="12511366" y="2415958"/>
            <a:ext cx="9261150" cy="1389539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9" name="Body Level One…"/>
          <p:cNvSpPr txBox="1"/>
          <p:nvPr>
            <p:ph type="body" sz="half" idx="1"/>
          </p:nvPr>
        </p:nvSpPr>
        <p:spPr>
          <a:xfrm>
            <a:off x="1689100" y="3683000"/>
            <a:ext cx="10007600" cy="8255000"/>
          </a:xfrm>
          <a:prstGeom prst="rect">
            <a:avLst/>
          </a:prstGeom>
        </p:spPr>
        <p:txBody>
          <a:bodyPr/>
          <a:lstStyle>
            <a:lvl1pPr marL="533400" indent="-533400">
              <a:lnSpc>
                <a:spcPct val="90000"/>
              </a:lnSpc>
              <a:defRPr sz="4400"/>
            </a:lvl1pPr>
            <a:lvl2pPr marL="1066800" indent="-533400">
              <a:lnSpc>
                <a:spcPct val="90000"/>
              </a:lnSpc>
              <a:defRPr sz="4400"/>
            </a:lvl2pPr>
            <a:lvl3pPr marL="1600200" indent="-533400">
              <a:lnSpc>
                <a:spcPct val="90000"/>
              </a:lnSpc>
              <a:defRPr sz="4400"/>
            </a:lvl3pPr>
            <a:lvl4pPr marL="2133600" indent="-533400">
              <a:lnSpc>
                <a:spcPct val="90000"/>
              </a:lnSpc>
              <a:defRPr sz="4400"/>
            </a:lvl4pPr>
            <a:lvl5pPr marL="2667000" indent="-533400">
              <a:lnSpc>
                <a:spcPct val="90000"/>
              </a:lnSpc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Body Level One…"/>
          <p:cNvSpPr txBox="1"/>
          <p:nvPr>
            <p:ph type="body" idx="1"/>
          </p:nvPr>
        </p:nvSpPr>
        <p:spPr>
          <a:xfrm>
            <a:off x="1689100" y="2730500"/>
            <a:ext cx="21005800" cy="82550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Image"/>
          <p:cNvSpPr/>
          <p:nvPr>
            <p:ph type="pic" sz="half" idx="21"/>
          </p:nvPr>
        </p:nvSpPr>
        <p:spPr>
          <a:xfrm>
            <a:off x="12344400" y="4356100"/>
            <a:ext cx="11379200" cy="91821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Image"/>
          <p:cNvSpPr/>
          <p:nvPr>
            <p:ph type="pic" sz="half" idx="22"/>
          </p:nvPr>
        </p:nvSpPr>
        <p:spPr>
          <a:xfrm>
            <a:off x="12293600" y="304800"/>
            <a:ext cx="11315700" cy="7302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7" name="Image"/>
          <p:cNvSpPr/>
          <p:nvPr>
            <p:ph type="pic" idx="23"/>
          </p:nvPr>
        </p:nvSpPr>
        <p:spPr>
          <a:xfrm>
            <a:off x="647700" y="-711200"/>
            <a:ext cx="11379200" cy="17145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lk_line_hd.png" descr="chalk_line_hd.png"/>
          <p:cNvPicPr>
            <a:picLocks noChangeAspect="0"/>
          </p:cNvPicPr>
          <p:nvPr/>
        </p:nvPicPr>
        <p:blipFill>
          <a:blip r:embed="rId3">
            <a:alphaModFix amt="45000"/>
            <a:extLst/>
          </a:blip>
          <a:stretch>
            <a:fillRect/>
          </a:stretch>
        </p:blipFill>
        <p:spPr>
          <a:xfrm>
            <a:off x="736600" y="495300"/>
            <a:ext cx="22910800" cy="123444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/>
          <p:nvPr>
            <p:ph type="title"/>
          </p:nvPr>
        </p:nvSpPr>
        <p:spPr>
          <a:xfrm>
            <a:off x="1689100" y="889000"/>
            <a:ext cx="21005800" cy="241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1689100" y="3683000"/>
            <a:ext cx="21005800" cy="825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11940996" y="13017500"/>
            <a:ext cx="508103" cy="5207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1" cap="all" i="0" sz="2400"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528" strike="noStrike" sz="6600" u="none"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 Regular"/>
        </a:defRPr>
      </a:lvl1pPr>
      <a:lvl2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528" strike="noStrike" sz="6600" u="none"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 Regular"/>
        </a:defRPr>
      </a:lvl2pPr>
      <a:lvl3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528" strike="noStrike" sz="6600" u="none"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 Regular"/>
        </a:defRPr>
      </a:lvl3pPr>
      <a:lvl4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528" strike="noStrike" sz="6600" u="none"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 Regular"/>
        </a:defRPr>
      </a:lvl4pPr>
      <a:lvl5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528" strike="noStrike" sz="6600" u="none"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 Regular"/>
        </a:defRPr>
      </a:lvl5pPr>
      <a:lvl6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528" strike="noStrike" sz="6600" u="none"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 Regular"/>
        </a:defRPr>
      </a:lvl6pPr>
      <a:lvl7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528" strike="noStrike" sz="6600" u="none"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 Regular"/>
        </a:defRPr>
      </a:lvl7pPr>
      <a:lvl8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528" strike="noStrike" sz="6600" u="none"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 Regular"/>
        </a:defRPr>
      </a:lvl8pPr>
      <a:lvl9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528" strike="noStrike" sz="6600" u="none"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 Regular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1270000" marR="0" indent="-6350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1905000" marR="0" indent="-6350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2540000" marR="0" indent="-6350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3175000" marR="0" indent="-6350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3810000" marR="0" indent="-6350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4445000" marR="0" indent="-6350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5080000" marR="0" indent="-6350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5715000" marR="0" indent="-6350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2400" u="none"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 Regular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2400" u="none"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 Regular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2400" u="none"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 Regular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2400" u="none"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 Regular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2400" u="none"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 Regular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2400" u="none"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 Regular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2400" u="none"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 Regular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2400" u="none"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 Regular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2400" u="none"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Agenda for the Day / Intr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Agenda for the Day / Intro</a:t>
            </a:r>
          </a:p>
        </p:txBody>
      </p:sp>
      <p:sp>
        <p:nvSpPr>
          <p:cNvPr id="122" name="9:00 am-Introduction…"/>
          <p:cNvSpPr txBox="1"/>
          <p:nvPr>
            <p:ph type="body" idx="1"/>
          </p:nvPr>
        </p:nvSpPr>
        <p:spPr>
          <a:xfrm>
            <a:off x="1274185" y="2333390"/>
            <a:ext cx="22092825" cy="10034332"/>
          </a:xfrm>
          <a:prstGeom prst="rect">
            <a:avLst/>
          </a:prstGeom>
        </p:spPr>
        <p:txBody>
          <a:bodyPr/>
          <a:lstStyle/>
          <a:p>
            <a:pPr marL="213360" indent="-213360" defTabSz="330200">
              <a:spcBef>
                <a:spcPts val="1800"/>
              </a:spcBef>
              <a:defRPr>
                <a:effectLst>
                  <a:outerShdw sx="100000" sy="100000" kx="0" ky="0" algn="b" rotWithShape="0" blurRad="10160" dist="10160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9:00 am-Introduction</a:t>
            </a:r>
          </a:p>
          <a:p>
            <a:pPr marL="213360" indent="-213360" defTabSz="330200">
              <a:spcBef>
                <a:spcPts val="1800"/>
              </a:spcBef>
              <a:defRPr>
                <a:effectLst>
                  <a:outerShdw sx="100000" sy="100000" kx="0" ky="0" algn="b" rotWithShape="0" blurRad="10160" dist="10160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9:30 am-Talk on Biblical counseling (You got this!)</a:t>
            </a:r>
          </a:p>
          <a:p>
            <a:pPr marL="213360" indent="-213360" defTabSz="330200">
              <a:spcBef>
                <a:spcPts val="1800"/>
              </a:spcBef>
              <a:defRPr>
                <a:effectLst>
                  <a:outerShdw sx="100000" sy="100000" kx="0" ky="0" algn="b" rotWithShape="0" blurRad="10160" dist="10160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11:00 am-Break time </a:t>
            </a:r>
          </a:p>
          <a:p>
            <a:pPr marL="213360" indent="-213360" defTabSz="330200">
              <a:spcBef>
                <a:spcPts val="1800"/>
              </a:spcBef>
              <a:defRPr>
                <a:effectLst>
                  <a:outerShdw sx="100000" sy="100000" kx="0" ky="0" algn="b" rotWithShape="0" blurRad="10160" dist="10160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11:30 am-Talk on the Gospel (Gospel Centered Leadership)</a:t>
            </a:r>
          </a:p>
          <a:p>
            <a:pPr marL="213360" indent="-213360" defTabSz="330200">
              <a:spcBef>
                <a:spcPts val="1800"/>
              </a:spcBef>
              <a:defRPr>
                <a:effectLst>
                  <a:outerShdw sx="100000" sy="100000" kx="0" ky="0" algn="b" rotWithShape="0" blurRad="10160" dist="10160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12:30 pm-Lunch</a:t>
            </a:r>
          </a:p>
          <a:p>
            <a:pPr marL="213360" indent="-213360" defTabSz="330200">
              <a:spcBef>
                <a:spcPts val="1800"/>
              </a:spcBef>
              <a:defRPr>
                <a:effectLst>
                  <a:outerShdw sx="100000" sy="100000" kx="0" ky="0" algn="b" rotWithShape="0" blurRad="10160" dist="10160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1:00 pm-Team Building challenge </a:t>
            </a:r>
          </a:p>
          <a:p>
            <a:pPr marL="213360" indent="-213360" defTabSz="330200">
              <a:spcBef>
                <a:spcPts val="1800"/>
              </a:spcBef>
              <a:defRPr>
                <a:effectLst>
                  <a:outerShdw sx="100000" sy="100000" kx="0" ky="0" algn="b" rotWithShape="0" blurRad="10160" dist="10160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2:00 pm- Talk on Next Gen (Raising up Student leaders) </a:t>
            </a:r>
          </a:p>
          <a:p>
            <a:pPr marL="213360" indent="-213360" defTabSz="330200">
              <a:spcBef>
                <a:spcPts val="1800"/>
              </a:spcBef>
              <a:defRPr>
                <a:effectLst>
                  <a:outerShdw sx="100000" sy="100000" kx="0" ky="0" algn="b" rotWithShape="0" blurRad="10160" dist="10160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2:50 pm- Break time </a:t>
            </a:r>
          </a:p>
          <a:p>
            <a:pPr marL="213360" indent="-213360" defTabSz="330200">
              <a:spcBef>
                <a:spcPts val="1800"/>
              </a:spcBef>
              <a:defRPr>
                <a:effectLst>
                  <a:outerShdw sx="100000" sy="100000" kx="0" ky="0" algn="b" rotWithShape="0" blurRad="10160" dist="10160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3:10 pm- Talk on Prayer (Principles of Prayer)</a:t>
            </a:r>
          </a:p>
          <a:p>
            <a:pPr marL="213360" indent="-213360" defTabSz="330200">
              <a:spcBef>
                <a:spcPts val="1800"/>
              </a:spcBef>
              <a:defRPr>
                <a:effectLst>
                  <a:outerShdw sx="100000" sy="100000" kx="0" ky="0" algn="b" rotWithShape="0" blurRad="10160" dist="10160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4:00 pm- Talk on the Practical (What a Season of Successful Serving looks like) </a:t>
            </a:r>
          </a:p>
          <a:p>
            <a:pPr marL="213360" indent="-213360" defTabSz="330200">
              <a:spcBef>
                <a:spcPts val="1800"/>
              </a:spcBef>
              <a:defRPr>
                <a:effectLst>
                  <a:outerShdw sx="100000" sy="100000" kx="0" ky="0" algn="b" rotWithShape="0" blurRad="10160" dist="10160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5:00 pm Dismissed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dad.jpg" descr="dad.jp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95692" y="482600"/>
            <a:ext cx="22987001" cy="8750300"/>
          </a:xfrm>
          <a:prstGeom prst="rect">
            <a:avLst/>
          </a:prstGeom>
        </p:spPr>
      </p:pic>
      <p:sp>
        <p:nvSpPr>
          <p:cNvPr id="158" name="Phil Sherwood with Shiloh Ministri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Phil Sherwood with Shiloh Ministries</a:t>
            </a:r>
          </a:p>
        </p:txBody>
      </p:sp>
      <p:sp>
        <p:nvSpPr>
          <p:cNvPr id="159" name="Principles of Prayer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Principles of Prayer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FIREs2023-2.jpg" descr="FIREs2023-2.jp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95692" y="482600"/>
            <a:ext cx="22987001" cy="8750300"/>
          </a:xfrm>
          <a:prstGeom prst="rect">
            <a:avLst/>
          </a:prstGeom>
        </p:spPr>
      </p:pic>
      <p:sp>
        <p:nvSpPr>
          <p:cNvPr id="162" name="Jonathan Sherwood with R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Jonathan Sherwood with RR </a:t>
            </a:r>
          </a:p>
        </p:txBody>
      </p:sp>
      <p:sp>
        <p:nvSpPr>
          <p:cNvPr id="163" name="What a Season of Successful Serving looks lik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a Season of Successful Serving looks like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Leadership Tree.png" descr="Leadership Tree.pn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1550137" y="542861"/>
            <a:ext cx="12008237" cy="12249278"/>
          </a:xfrm>
          <a:prstGeom prst="rect">
            <a:avLst/>
          </a:prstGeom>
        </p:spPr>
      </p:pic>
      <p:sp>
        <p:nvSpPr>
          <p:cNvPr id="166" name="Successful Servant Leadership"/>
          <p:cNvSpPr txBox="1"/>
          <p:nvPr>
            <p:ph type="title"/>
          </p:nvPr>
        </p:nvSpPr>
        <p:spPr>
          <a:xfrm>
            <a:off x="760552" y="665026"/>
            <a:ext cx="10737284" cy="2334562"/>
          </a:xfrm>
          <a:prstGeom prst="rect">
            <a:avLst/>
          </a:prstGeom>
        </p:spPr>
        <p:txBody>
          <a:bodyPr/>
          <a:lstStyle>
            <a:lvl1pPr algn="ctr" defTabSz="553084">
              <a:defRPr spc="535" sz="6700">
                <a:effectLst>
                  <a:outerShdw sx="100000" sy="100000" kx="0" ky="0" algn="b" rotWithShape="0" blurRad="17018" dist="17018" dir="5520000">
                    <a:srgbClr val="FFFFFF">
                      <a:alpha val="72000"/>
                    </a:srgbClr>
                  </a:outerShdw>
                </a:effectLst>
              </a:defRPr>
            </a:lvl1pPr>
          </a:lstStyle>
          <a:p>
            <a:pPr/>
            <a:r>
              <a:t>Successful Servant Leadership</a:t>
            </a:r>
          </a:p>
        </p:txBody>
      </p:sp>
      <p:sp>
        <p:nvSpPr>
          <p:cNvPr id="167" name="Elected…"/>
          <p:cNvSpPr txBox="1"/>
          <p:nvPr>
            <p:ph type="body" sz="half" idx="1"/>
          </p:nvPr>
        </p:nvSpPr>
        <p:spPr>
          <a:xfrm>
            <a:off x="1689100" y="3784644"/>
            <a:ext cx="9525000" cy="7944075"/>
          </a:xfrm>
          <a:prstGeom prst="rect">
            <a:avLst/>
          </a:prstGeom>
        </p:spPr>
        <p:txBody>
          <a:bodyPr/>
          <a:lstStyle/>
          <a:p>
            <a:pPr algn="ctr">
              <a:defRPr spc="560" sz="7000"/>
            </a:pPr>
            <a:r>
              <a:t>Elected</a:t>
            </a:r>
          </a:p>
          <a:p>
            <a:pPr algn="ctr">
              <a:defRPr spc="560" sz="7000"/>
            </a:pPr>
          </a:p>
          <a:p>
            <a:pPr algn="ctr">
              <a:defRPr spc="560" sz="7000"/>
            </a:pPr>
            <a:r>
              <a:t>Equipping</a:t>
            </a:r>
          </a:p>
          <a:p>
            <a:pPr algn="ctr">
              <a:defRPr spc="560" sz="7000"/>
            </a:pPr>
          </a:p>
          <a:p>
            <a:pPr algn="ctr">
              <a:defRPr spc="560" sz="7000"/>
            </a:pPr>
            <a:r>
              <a:t>Effecting</a:t>
            </a:r>
          </a:p>
          <a:p>
            <a:pPr algn="ctr">
              <a:defRPr spc="560" sz="7000"/>
            </a:pPr>
          </a:p>
          <a:p>
            <a:pPr algn="ctr">
              <a:defRPr spc="560" sz="7000"/>
            </a:pPr>
            <a:r>
              <a:t>Edifying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Leadership Training"/>
          <p:cNvSpPr txBox="1"/>
          <p:nvPr>
            <p:ph type="ctrTitle"/>
          </p:nvPr>
        </p:nvSpPr>
        <p:spPr>
          <a:xfrm>
            <a:off x="596924" y="7579068"/>
            <a:ext cx="21005801" cy="2413001"/>
          </a:xfrm>
          <a:prstGeom prst="rect">
            <a:avLst/>
          </a:prstGeom>
        </p:spPr>
        <p:txBody>
          <a:bodyPr/>
          <a:lstStyle/>
          <a:p>
            <a:pPr/>
            <a:r>
              <a:t>Leadership Training</a:t>
            </a:r>
          </a:p>
        </p:txBody>
      </p:sp>
      <p:sp>
        <p:nvSpPr>
          <p:cNvPr id="125" name="Q1 2025"/>
          <p:cNvSpPr txBox="1"/>
          <p:nvPr>
            <p:ph type="subTitle" sz="quarter" idx="1"/>
          </p:nvPr>
        </p:nvSpPr>
        <p:spPr>
          <a:xfrm>
            <a:off x="596924" y="9979368"/>
            <a:ext cx="21005801" cy="2159001"/>
          </a:xfrm>
          <a:prstGeom prst="rect">
            <a:avLst/>
          </a:prstGeom>
        </p:spPr>
        <p:txBody>
          <a:bodyPr/>
          <a:lstStyle/>
          <a:p>
            <a:pPr/>
            <a:r>
              <a:t>Q1 2025</a:t>
            </a:r>
          </a:p>
        </p:txBody>
      </p:sp>
      <p:pic>
        <p:nvPicPr>
          <p:cNvPr id="126" name="sukis Tshirt Design copy 1.png" descr="sukis Tshirt Design copy 1.png"/>
          <p:cNvPicPr>
            <a:picLocks noChangeAspect="1"/>
          </p:cNvPicPr>
          <p:nvPr/>
        </p:nvPicPr>
        <p:blipFill>
          <a:blip r:embed="rId2">
            <a:alphaModFix amt="24824"/>
            <a:extLst/>
          </a:blip>
          <a:stretch>
            <a:fillRect/>
          </a:stretch>
        </p:blipFill>
        <p:spPr>
          <a:xfrm>
            <a:off x="6448076" y="-337059"/>
            <a:ext cx="17667315" cy="131270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G_9156.JPG" descr="IMG_9156.JP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95692" y="482600"/>
            <a:ext cx="22987001" cy="8750300"/>
          </a:xfrm>
          <a:prstGeom prst="rect">
            <a:avLst/>
          </a:prstGeom>
        </p:spPr>
      </p:pic>
      <p:sp>
        <p:nvSpPr>
          <p:cNvPr id="129" name="Doug Seest with Compel Ministri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Doug Seest with Compel Ministries</a:t>
            </a:r>
          </a:p>
        </p:txBody>
      </p:sp>
      <p:sp>
        <p:nvSpPr>
          <p:cNvPr id="130" name="You got this!…"/>
          <p:cNvSpPr txBox="1"/>
          <p:nvPr>
            <p:ph type="body" sz="quarter" idx="1"/>
          </p:nvPr>
        </p:nvSpPr>
        <p:spPr>
          <a:xfrm>
            <a:off x="1689100" y="11023600"/>
            <a:ext cx="21946771" cy="1676400"/>
          </a:xfrm>
          <a:prstGeom prst="rect">
            <a:avLst/>
          </a:prstGeom>
        </p:spPr>
        <p:txBody>
          <a:bodyPr/>
          <a:lstStyle/>
          <a:p>
            <a:pPr defTabSz="693419">
              <a:defRPr spc="336" sz="4200">
                <a:effectLst>
                  <a:outerShdw sx="100000" sy="100000" kx="0" ky="0" algn="b" rotWithShape="0" blurRad="21336" dist="21336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You got this! </a:t>
            </a:r>
          </a:p>
          <a:p>
            <a:pPr defTabSz="693419">
              <a:defRPr spc="336" sz="4200">
                <a:effectLst>
                  <a:outerShdw sx="100000" sy="100000" kx="0" ky="0" algn="b" rotWithShape="0" blurRad="21336" dist="21336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Starting the journey of counseling young people from the Bible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20200811035700_10.jpg" descr="20200811035700_10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7812" r="0" b="781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33" name="Break Time!!"/>
          <p:cNvSpPr txBox="1"/>
          <p:nvPr/>
        </p:nvSpPr>
        <p:spPr>
          <a:xfrm>
            <a:off x="1189346" y="11197706"/>
            <a:ext cx="11199115" cy="280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600">
                <a:solidFill>
                  <a:srgbClr val="000000"/>
                </a:solidFill>
              </a:defRPr>
            </a:lvl1pPr>
          </a:lstStyle>
          <a:p>
            <a:pPr/>
            <a:r>
              <a:t>Break Time!!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FallFIREs2024-32.jpg" descr="FallFIREs2024-32.jp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95692" y="482600"/>
            <a:ext cx="22987001" cy="8750300"/>
          </a:xfrm>
          <a:prstGeom prst="rect">
            <a:avLst/>
          </a:prstGeom>
        </p:spPr>
      </p:pic>
      <p:sp>
        <p:nvSpPr>
          <p:cNvPr id="136" name="Ben Burrow with Rescued &amp; reforme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Ben Burrow with Rescued &amp; reformed</a:t>
            </a:r>
          </a:p>
        </p:txBody>
      </p:sp>
      <p:sp>
        <p:nvSpPr>
          <p:cNvPr id="137" name="Gospel Centered Leadership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Gospel Centered Leadership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mage (9).png" descr="image (9).p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7812" r="0" b="781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40" name="Rounded Rectangle"/>
          <p:cNvSpPr/>
          <p:nvPr/>
        </p:nvSpPr>
        <p:spPr>
          <a:xfrm>
            <a:off x="12463160" y="6206173"/>
            <a:ext cx="11720827" cy="7246053"/>
          </a:xfrm>
          <a:prstGeom prst="roundRect">
            <a:avLst>
              <a:gd name="adj" fmla="val 13428"/>
            </a:avLst>
          </a:prstGeom>
          <a:blipFill>
            <a:blip r:embed="rId3">
              <a:alphaModFix amt="49924"/>
            </a:blip>
          </a:blipFill>
          <a:ln w="12700">
            <a:miter lim="400000"/>
          </a:ln>
          <a:effectLst>
            <a:outerShdw sx="100000" sy="100000" kx="0" ky="0" algn="b" rotWithShape="0" blurRad="38100" dist="25400" dir="5760000">
              <a:srgbClr val="FFFFFF">
                <a:alpha val="3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i="0" sz="4200">
                <a:solidFill>
                  <a:srgbClr val="3E3B39"/>
                </a:solidFill>
                <a:effectLst>
                  <a:outerShdw sx="100000" sy="100000" kx="0" ky="0" algn="b" rotWithShape="0" blurRad="25400" dist="12700" dir="4920000">
                    <a:srgbClr val="FFFFFF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41" name="Rounded Rectangle"/>
          <p:cNvSpPr/>
          <p:nvPr/>
        </p:nvSpPr>
        <p:spPr>
          <a:xfrm>
            <a:off x="120433" y="144609"/>
            <a:ext cx="14318243" cy="2772101"/>
          </a:xfrm>
          <a:prstGeom prst="roundRect">
            <a:avLst>
              <a:gd name="adj" fmla="val 38635"/>
            </a:avLst>
          </a:prstGeom>
          <a:blipFill>
            <a:blip r:embed="rId4">
              <a:alphaModFix amt="49824"/>
            </a:blip>
          </a:blipFill>
          <a:ln w="12700">
            <a:miter lim="400000"/>
          </a:ln>
          <a:effectLst>
            <a:outerShdw sx="100000" sy="100000" kx="0" ky="0" algn="b" rotWithShape="0" blurRad="38100" dist="25400" dir="5760000">
              <a:srgbClr val="FFFFFF">
                <a:alpha val="31336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i="0" sz="4200">
                <a:solidFill>
                  <a:srgbClr val="3E3B39"/>
                </a:solidFill>
                <a:effectLst>
                  <a:outerShdw sx="100000" sy="100000" kx="0" ky="0" algn="b" rotWithShape="0" blurRad="25400" dist="12700" dir="4920000">
                    <a:srgbClr val="FFFFFF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42" name="Lunch Time!!"/>
          <p:cNvSpPr txBox="1"/>
          <p:nvPr/>
        </p:nvSpPr>
        <p:spPr>
          <a:xfrm>
            <a:off x="615835" y="-149020"/>
            <a:ext cx="11543844" cy="280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600">
                <a:solidFill>
                  <a:srgbClr val="000000"/>
                </a:solidFill>
              </a:defRPr>
            </a:lvl1pPr>
          </a:lstStyle>
          <a:p>
            <a:pPr/>
            <a:r>
              <a:t>Lunch Time!!</a:t>
            </a:r>
          </a:p>
        </p:txBody>
      </p:sp>
      <p:sp>
        <p:nvSpPr>
          <p:cNvPr id="143" name="Thank you Lindsey and Adrianne!!"/>
          <p:cNvSpPr txBox="1"/>
          <p:nvPr/>
        </p:nvSpPr>
        <p:spPr>
          <a:xfrm>
            <a:off x="11376655" y="5926191"/>
            <a:ext cx="14416731" cy="821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600">
                <a:solidFill>
                  <a:srgbClr val="000000"/>
                </a:solidFill>
              </a:defRPr>
            </a:lvl1pPr>
          </a:lstStyle>
          <a:p>
            <a:pPr/>
            <a:r>
              <a:t>Thank you Lindsey and Adrianne!!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Image" descr="Image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95692" y="482600"/>
            <a:ext cx="22987001" cy="8750300"/>
          </a:xfrm>
          <a:prstGeom prst="rect">
            <a:avLst/>
          </a:prstGeom>
        </p:spPr>
      </p:pic>
      <p:sp>
        <p:nvSpPr>
          <p:cNvPr id="146" name="Jonathan Sherwood"/>
          <p:cNvSpPr txBox="1"/>
          <p:nvPr>
            <p:ph type="title"/>
          </p:nvPr>
        </p:nvSpPr>
        <p:spPr>
          <a:xfrm>
            <a:off x="743539" y="9759950"/>
            <a:ext cx="9099775" cy="1333500"/>
          </a:xfrm>
          <a:prstGeom prst="rect">
            <a:avLst/>
          </a:prstGeom>
        </p:spPr>
        <p:txBody>
          <a:bodyPr/>
          <a:lstStyle>
            <a:lvl1pPr defTabSz="660400">
              <a:defRPr spc="422" sz="5280">
                <a:effectLst>
                  <a:outerShdw sx="100000" sy="100000" kx="0" ky="0" algn="b" rotWithShape="0" blurRad="20320" dist="20320" dir="5520000">
                    <a:srgbClr val="FFFFFF">
                      <a:alpha val="72000"/>
                    </a:srgbClr>
                  </a:outerShdw>
                </a:effectLst>
              </a:defRPr>
            </a:lvl1pPr>
          </a:lstStyle>
          <a:p>
            <a:pPr/>
            <a:r>
              <a:t>Jonathan Sherwood</a:t>
            </a:r>
          </a:p>
        </p:txBody>
      </p:sp>
      <p:sp>
        <p:nvSpPr>
          <p:cNvPr id="147" name="Team Building activity"/>
          <p:cNvSpPr txBox="1"/>
          <p:nvPr>
            <p:ph type="body" sz="quarter" idx="1"/>
          </p:nvPr>
        </p:nvSpPr>
        <p:spPr>
          <a:xfrm>
            <a:off x="714886" y="11023600"/>
            <a:ext cx="21005801" cy="1676400"/>
          </a:xfrm>
          <a:prstGeom prst="rect">
            <a:avLst/>
          </a:prstGeom>
        </p:spPr>
        <p:txBody>
          <a:bodyPr/>
          <a:lstStyle/>
          <a:p>
            <a:pPr/>
            <a:r>
              <a:t>Team Building activity </a:t>
            </a:r>
          </a:p>
        </p:txBody>
      </p:sp>
      <p:pic>
        <p:nvPicPr>
          <p:cNvPr id="148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722" t="7115" r="0" b="42138"/>
          <a:stretch>
            <a:fillRect/>
          </a:stretch>
        </p:blipFill>
        <p:spPr>
          <a:xfrm>
            <a:off x="9874858" y="9158198"/>
            <a:ext cx="13749918" cy="45894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G_1765 3.JPG" descr="IMG_1765 3.JP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95692" y="482600"/>
            <a:ext cx="22987001" cy="8750300"/>
          </a:xfrm>
          <a:prstGeom prst="rect">
            <a:avLst/>
          </a:prstGeom>
        </p:spPr>
      </p:pic>
      <p:sp>
        <p:nvSpPr>
          <p:cNvPr id="151" name="Mariano Sarabia with FBC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Mariano Sarabia with FBCO</a:t>
            </a:r>
          </a:p>
        </p:txBody>
      </p:sp>
      <p:sp>
        <p:nvSpPr>
          <p:cNvPr id="152" name="Raising up Student leaders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Raising up Student leaders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20160705131723_01.jpg" descr="20160705131723_01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7812" r="0" b="781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55" name="Break Time!!"/>
          <p:cNvSpPr txBox="1"/>
          <p:nvPr/>
        </p:nvSpPr>
        <p:spPr>
          <a:xfrm>
            <a:off x="11218019" y="481353"/>
            <a:ext cx="11199115" cy="280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600">
                <a:solidFill>
                  <a:srgbClr val="000000"/>
                </a:solidFill>
              </a:defRPr>
            </a:lvl1pPr>
          </a:lstStyle>
          <a:p>
            <a:pPr/>
            <a:r>
              <a:t>Break Time!!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4.png"/></Relationships>

</file>

<file path=ppt/theme/theme1.xml><?xml version="1.0" encoding="utf-8"?>
<a:theme xmlns:a="http://schemas.openxmlformats.org/drawingml/2006/main" xmlns:r="http://schemas.openxmlformats.org/officeDocument/2006/relationships" name="New_Template5">
  <a:themeElements>
    <a:clrScheme name="New_Template5">
      <a:dk1>
        <a:srgbClr val="5E524C"/>
      </a:dk1>
      <a:lt1>
        <a:srgbClr val="12455E"/>
      </a:lt1>
      <a:dk2>
        <a:srgbClr val="615E5A"/>
      </a:dk2>
      <a:lt2>
        <a:srgbClr val="C8C1B8"/>
      </a:lt2>
      <a:accent1>
        <a:srgbClr val="899DBD"/>
      </a:accent1>
      <a:accent2>
        <a:srgbClr val="74A198"/>
      </a:accent2>
      <a:accent3>
        <a:srgbClr val="8A9759"/>
      </a:accent3>
      <a:accent4>
        <a:srgbClr val="CBA466"/>
      </a:accent4>
      <a:accent5>
        <a:srgbClr val="BB7B3F"/>
      </a:accent5>
      <a:accent6>
        <a:srgbClr val="BA6C5B"/>
      </a:accent6>
      <a:hlink>
        <a:srgbClr val="0000FF"/>
      </a:hlink>
      <a:folHlink>
        <a:srgbClr val="FF00FF"/>
      </a:folHlink>
    </a:clrScheme>
    <a:fontScheme name="New_Template5">
      <a:majorFont>
        <a:latin typeface="Avenir Next Regular"/>
        <a:ea typeface="Avenir Next Regular"/>
        <a:cs typeface="Avenir Next Regular"/>
      </a:majorFont>
      <a:minorFont>
        <a:latin typeface="Avenir Next Regular"/>
        <a:ea typeface="Avenir Next Regular"/>
        <a:cs typeface="Avenir Next Regular"/>
      </a:minorFont>
    </a:fontScheme>
    <a:fmtScheme name="New_Template5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760000">
              <a:srgbClr val="FFFFFF">
                <a:alpha val="3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760000">
              <a:srgbClr val="FFFFFF">
                <a:alpha val="3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760000">
              <a:srgbClr val="FFFFFF">
                <a:alpha val="3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760000">
            <a:srgbClr val="FFFFFF">
              <a:alpha val="3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3E3B39"/>
            </a:solidFill>
            <a:effectLst>
              <a:outerShdw sx="100000" sy="100000" kx="0" ky="0" algn="b" rotWithShape="0" blurRad="25400" dist="12700" dir="4920000">
                <a:srgbClr val="FFFFFF">
                  <a:alpha val="50000"/>
                </a:srgbClr>
              </a:outerShdw>
            </a:effectLst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575451">
              <a:alpha val="90000"/>
            </a:srgbClr>
          </a:solidFill>
          <a:prstDash val="solid"/>
          <a:miter lim="400000"/>
        </a:ln>
        <a:effectLst>
          <a:outerShdw sx="100000" sy="100000" kx="0" ky="0" algn="b" rotWithShape="0" blurRad="25400" dist="25400" dir="5520000">
            <a:srgbClr val="FFFFFF">
              <a:alpha val="72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1" spc="0" strike="noStrike" sz="4400" u="none" kumimoji="0" normalizeH="0">
            <a:ln>
              <a:noFill/>
            </a:ln>
            <a:solidFill>
              <a:srgbClr val="5E524C"/>
            </a:solidFill>
            <a:effectLst>
              <a:outerShdw sx="100000" sy="100000" kx="0" ky="0" algn="b" rotWithShape="0" blurRad="25400" dist="25400" dir="5520000">
                <a:srgbClr val="FFFFFF">
                  <a:alpha val="71999"/>
                </a:srgbClr>
              </a:outerShdw>
            </a:effectLst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5">
  <a:themeElements>
    <a:clrScheme name="New_Template5">
      <a:dk1>
        <a:srgbClr val="000000"/>
      </a:dk1>
      <a:lt1>
        <a:srgbClr val="FFFFFF"/>
      </a:lt1>
      <a:dk2>
        <a:srgbClr val="615E5A"/>
      </a:dk2>
      <a:lt2>
        <a:srgbClr val="C8C1B8"/>
      </a:lt2>
      <a:accent1>
        <a:srgbClr val="899DBD"/>
      </a:accent1>
      <a:accent2>
        <a:srgbClr val="74A198"/>
      </a:accent2>
      <a:accent3>
        <a:srgbClr val="8A9759"/>
      </a:accent3>
      <a:accent4>
        <a:srgbClr val="CBA466"/>
      </a:accent4>
      <a:accent5>
        <a:srgbClr val="BB7B3F"/>
      </a:accent5>
      <a:accent6>
        <a:srgbClr val="BA6C5B"/>
      </a:accent6>
      <a:hlink>
        <a:srgbClr val="0000FF"/>
      </a:hlink>
      <a:folHlink>
        <a:srgbClr val="FF00FF"/>
      </a:folHlink>
    </a:clrScheme>
    <a:fontScheme name="New_Template5">
      <a:majorFont>
        <a:latin typeface="Avenir Next Regular"/>
        <a:ea typeface="Avenir Next Regular"/>
        <a:cs typeface="Avenir Next Regular"/>
      </a:majorFont>
      <a:minorFont>
        <a:latin typeface="Avenir Next Regular"/>
        <a:ea typeface="Avenir Next Regular"/>
        <a:cs typeface="Avenir Next Regular"/>
      </a:minorFont>
    </a:fontScheme>
    <a:fmtScheme name="New_Template5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760000">
              <a:srgbClr val="FFFFFF">
                <a:alpha val="3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760000">
              <a:srgbClr val="FFFFFF">
                <a:alpha val="3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760000">
              <a:srgbClr val="FFFFFF">
                <a:alpha val="3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760000">
            <a:srgbClr val="FFFFFF">
              <a:alpha val="3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3E3B39"/>
            </a:solidFill>
            <a:effectLst>
              <a:outerShdw sx="100000" sy="100000" kx="0" ky="0" algn="b" rotWithShape="0" blurRad="25400" dist="12700" dir="4920000">
                <a:srgbClr val="FFFFFF">
                  <a:alpha val="50000"/>
                </a:srgbClr>
              </a:outerShdw>
            </a:effectLst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575451">
              <a:alpha val="90000"/>
            </a:srgbClr>
          </a:solidFill>
          <a:prstDash val="solid"/>
          <a:miter lim="400000"/>
        </a:ln>
        <a:effectLst>
          <a:outerShdw sx="100000" sy="100000" kx="0" ky="0" algn="b" rotWithShape="0" blurRad="25400" dist="25400" dir="5520000">
            <a:srgbClr val="FFFFFF">
              <a:alpha val="72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1" spc="0" strike="noStrike" sz="4400" u="none" kumimoji="0" normalizeH="0">
            <a:ln>
              <a:noFill/>
            </a:ln>
            <a:solidFill>
              <a:srgbClr val="5E524C"/>
            </a:solidFill>
            <a:effectLst>
              <a:outerShdw sx="100000" sy="100000" kx="0" ky="0" algn="b" rotWithShape="0" blurRad="25400" dist="25400" dir="5520000">
                <a:srgbClr val="FFFFFF">
                  <a:alpha val="71999"/>
                </a:srgbClr>
              </a:outerShdw>
            </a:effectLst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